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3" r:id="rId2"/>
    <p:sldId id="264" r:id="rId3"/>
    <p:sldId id="549" r:id="rId4"/>
    <p:sldId id="374" r:id="rId5"/>
    <p:sldId id="376" r:id="rId6"/>
    <p:sldId id="503" r:id="rId7"/>
    <p:sldId id="525" r:id="rId8"/>
    <p:sldId id="517" r:id="rId9"/>
    <p:sldId id="553" r:id="rId10"/>
    <p:sldId id="501" r:id="rId11"/>
    <p:sldId id="502" r:id="rId12"/>
    <p:sldId id="442" r:id="rId13"/>
    <p:sldId id="527" r:id="rId14"/>
    <p:sldId id="528" r:id="rId15"/>
    <p:sldId id="550" r:id="rId16"/>
    <p:sldId id="551" r:id="rId17"/>
    <p:sldId id="556" r:id="rId18"/>
    <p:sldId id="555" r:id="rId19"/>
    <p:sldId id="559" r:id="rId20"/>
    <p:sldId id="560" r:id="rId21"/>
    <p:sldId id="558" r:id="rId22"/>
    <p:sldId id="554" r:id="rId23"/>
    <p:sldId id="504" r:id="rId24"/>
    <p:sldId id="509" r:id="rId25"/>
    <p:sldId id="516" r:id="rId26"/>
    <p:sldId id="497" r:id="rId27"/>
  </p:sldIdLst>
  <p:sldSz cx="9144000" cy="6858000" type="screen4x3"/>
  <p:notesSz cx="7099300" cy="10234613"/>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6600"/>
    <a:srgbClr val="33CC33"/>
    <a:srgbClr val="00FF00"/>
    <a:srgbClr val="FFCCCC"/>
    <a:srgbClr val="CCFFCC"/>
    <a:srgbClr val="008000"/>
    <a:srgbClr val="5B91BD"/>
    <a:srgbClr val="3A90DE"/>
    <a:srgbClr val="C5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8" autoAdjust="0"/>
    <p:restoredTop sz="94631"/>
  </p:normalViewPr>
  <p:slideViewPr>
    <p:cSldViewPr>
      <p:cViewPr>
        <p:scale>
          <a:sx n="100" d="100"/>
          <a:sy n="100" d="100"/>
        </p:scale>
        <p:origin x="160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l-SI"/>
          </a:p>
        </p:txBody>
      </p:sp>
      <p:sp>
        <p:nvSpPr>
          <p:cNvPr id="3" name="Ograda datuma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67A54E5B-8536-4216-972B-E80377DA95F9}" type="datetimeFigureOut">
              <a:rPr lang="sl-SI" smtClean="0"/>
              <a:pPr/>
              <a:t>24. 12. 15</a:t>
            </a:fld>
            <a:endParaRPr lang="sl-SI"/>
          </a:p>
        </p:txBody>
      </p:sp>
      <p:sp>
        <p:nvSpPr>
          <p:cNvPr id="4" name="Ograda noge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l-SI"/>
          </a:p>
        </p:txBody>
      </p:sp>
      <p:sp>
        <p:nvSpPr>
          <p:cNvPr id="5" name="Ograda številke diapozitiva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214826F3-CDDC-40BD-83CA-523DD3E9FB60}" type="slidenum">
              <a:rPr lang="sl-SI" smtClean="0"/>
              <a:pPr/>
              <a:t>‹#›</a:t>
            </a:fld>
            <a:endParaRPr lang="sl-SI"/>
          </a:p>
        </p:txBody>
      </p:sp>
    </p:spTree>
    <p:extLst>
      <p:ext uri="{BB962C8B-B14F-4D97-AF65-F5344CB8AC3E}">
        <p14:creationId xmlns:p14="http://schemas.microsoft.com/office/powerpoint/2010/main" val="113077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l-SI"/>
          </a:p>
        </p:txBody>
      </p:sp>
      <p:sp>
        <p:nvSpPr>
          <p:cNvPr id="3" name="Ograda datuma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1846934E-0EB3-42D1-B37E-12760ABAD742}" type="datetimeFigureOut">
              <a:rPr lang="sl-SI" smtClean="0"/>
              <a:pPr/>
              <a:t>24. 12. 15</a:t>
            </a:fld>
            <a:endParaRPr lang="sl-SI"/>
          </a:p>
        </p:txBody>
      </p:sp>
      <p:sp>
        <p:nvSpPr>
          <p:cNvPr id="4" name="Ograda stranske slik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sl-SI"/>
          </a:p>
        </p:txBody>
      </p:sp>
      <p:sp>
        <p:nvSpPr>
          <p:cNvPr id="5" name="Ograda opomb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l-SI"/>
          </a:p>
        </p:txBody>
      </p:sp>
      <p:sp>
        <p:nvSpPr>
          <p:cNvPr id="7" name="Ograda številke diapozitiva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146DF6B8-554A-47B3-8913-4A002AD02244}" type="slidenum">
              <a:rPr lang="sl-SI" smtClean="0"/>
              <a:pPr/>
              <a:t>‹#›</a:t>
            </a:fld>
            <a:endParaRPr lang="sl-SI"/>
          </a:p>
        </p:txBody>
      </p:sp>
    </p:spTree>
    <p:extLst>
      <p:ext uri="{BB962C8B-B14F-4D97-AF65-F5344CB8AC3E}">
        <p14:creationId xmlns:p14="http://schemas.microsoft.com/office/powerpoint/2010/main" val="20100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23DF824-AF52-448E-B17F-5AD193DB6B86}" type="slidenum">
              <a:rPr lang="en-US"/>
              <a:pPr/>
              <a:t>23</a:t>
            </a:fld>
            <a:endParaRPr lang="en-US"/>
          </a:p>
        </p:txBody>
      </p:sp>
      <p:sp>
        <p:nvSpPr>
          <p:cNvPr id="4812802" name="Rectangle 2"/>
          <p:cNvSpPr>
            <a:spLocks noGrp="1" noRot="1" noChangeAspect="1" noChangeArrowheads="1" noTextEdit="1"/>
          </p:cNvSpPr>
          <p:nvPr>
            <p:ph type="sldImg"/>
          </p:nvPr>
        </p:nvSpPr>
        <p:spPr>
          <a:xfrm>
            <a:off x="993775" y="768350"/>
            <a:ext cx="5114925" cy="3836988"/>
          </a:xfrm>
          <a:ln/>
        </p:spPr>
      </p:sp>
      <p:sp>
        <p:nvSpPr>
          <p:cNvPr id="4812803" name="Rectangle 3"/>
          <p:cNvSpPr>
            <a:spLocks noGrp="1" noChangeArrowheads="1"/>
          </p:cNvSpPr>
          <p:nvPr>
            <p:ph type="body" idx="1"/>
          </p:nvPr>
        </p:nvSpPr>
        <p:spPr>
          <a:xfrm>
            <a:off x="947112" y="4859690"/>
            <a:ext cx="5205078" cy="4607328"/>
          </a:xfrm>
        </p:spPr>
        <p:txBody>
          <a:bodyPr lIns="97296" tIns="48650" rIns="97296" bIns="48650"/>
          <a:lstStyle/>
          <a:p>
            <a:pPr>
              <a:lnSpc>
                <a:spcPct val="80000"/>
              </a:lnSpc>
            </a:pPr>
            <a:r>
              <a:rPr lang="en-US" sz="900" dirty="0"/>
              <a:t>Managing individual resources is not enough today. Your customer’s applications can still see a disproportionate amount of down time because of the sum of the availability problems of the individual resources which work together to deliver a business service.  As a result a company will violate the service level agreement for that business service.  In addition, a customer with multiple applications running the business typically has “islands of computing” that are under-utilized most of the time, such as when running their average workload and over-utilized at other times when seasonal changes require more computing power.</a:t>
            </a:r>
          </a:p>
          <a:p>
            <a:pPr>
              <a:lnSpc>
                <a:spcPct val="80000"/>
              </a:lnSpc>
            </a:pPr>
            <a:endParaRPr lang="en-US" sz="900" dirty="0"/>
          </a:p>
          <a:p>
            <a:pPr>
              <a:lnSpc>
                <a:spcPct val="80000"/>
              </a:lnSpc>
            </a:pPr>
            <a:r>
              <a:rPr lang="en-US" sz="900" dirty="0"/>
              <a:t>This is how IT resources are managed today.  Each technology is viewed independently and if each one of these is doing fine,  then the overall service as defined by this Business System must be fine too!  But No – look at how this plays out. If each one of the technologies as indicated above are reporting 99% availability, yet each outage impacts the overall service, we can end up with the business system itself at only 74% availability.</a:t>
            </a:r>
          </a:p>
          <a:p>
            <a:pPr>
              <a:lnSpc>
                <a:spcPct val="80000"/>
              </a:lnSpc>
            </a:pPr>
            <a:endParaRPr lang="en-US" sz="900" dirty="0"/>
          </a:p>
          <a:p>
            <a:pPr>
              <a:lnSpc>
                <a:spcPct val="80000"/>
              </a:lnSpc>
            </a:pPr>
            <a:r>
              <a:rPr lang="en-US" sz="900" dirty="0"/>
              <a:t>By focusing intently on the components a large number of management systems sprang up each with their own view of the world. This has led to numerous consoles, management platforms and integration problem.  Also, if one business system is under-utilized, those users will see good response; but there will be other business systems at the same time that are over-utilized and users on that system will see either slow or even NO response.</a:t>
            </a:r>
            <a:endParaRPr lang="en-US" sz="900" dirty="0">
              <a:solidFill>
                <a:srgbClr val="000000"/>
              </a:solidFill>
            </a:endParaRPr>
          </a:p>
          <a:p>
            <a:pPr>
              <a:lnSpc>
                <a:spcPct val="80000"/>
              </a:lnSpc>
            </a:pPr>
            <a:endParaRPr lang="en-US" sz="900" dirty="0"/>
          </a:p>
          <a:p>
            <a:pPr>
              <a:lnSpc>
                <a:spcPct val="80000"/>
              </a:lnSpc>
            </a:pPr>
            <a:r>
              <a:rPr lang="en-US" sz="900" dirty="0"/>
              <a:t>Doesn’t this beg for a way to combine resources in a way that truly represent the business? Wouldn’t it be nice to have a way to truly understand all of the components that make up the business system? This allows you to show these to the business unit in order to establish that these are the components that will make up the service agreement between IT and the business unit.  </a:t>
            </a:r>
          </a:p>
          <a:p>
            <a:pPr>
              <a:lnSpc>
                <a:spcPct val="80000"/>
              </a:lnSpc>
            </a:pPr>
            <a:endParaRPr lang="en-US" sz="900" dirty="0"/>
          </a:p>
          <a:p>
            <a:pPr>
              <a:lnSpc>
                <a:spcPct val="80000"/>
              </a:lnSpc>
            </a:pPr>
            <a:r>
              <a:rPr lang="en-US" sz="900" dirty="0"/>
              <a:t>Now wouldn’t it be great if we could take all the work we have done to create and get agreement on and have it maintained dynamically and allow the customers IT department to monitor the service they provide near real time so we can manage the service we provide rather than merely report on the end results. If you could do this you would have Business Service Management!</a:t>
            </a:r>
          </a:p>
          <a:p>
            <a:pPr>
              <a:lnSpc>
                <a:spcPct val="80000"/>
              </a:lnSpc>
            </a:pPr>
            <a:endParaRPr lang="en-US" sz="900" dirty="0"/>
          </a:p>
          <a:p>
            <a:pPr>
              <a:lnSpc>
                <a:spcPct val="80000"/>
              </a:lnSpc>
            </a:pPr>
            <a:r>
              <a:rPr lang="en-US" sz="900" dirty="0"/>
              <a:t>Wouldn’t it also be great if we could view business system resources as a “pool” of resources available to all critical applications; when one application is not busy, another is busy, servers could be re-provisioned to insure good service for users of both critical applications. This is called Intelligent Orchestration!</a:t>
            </a:r>
          </a:p>
          <a:p>
            <a:pPr>
              <a:lnSpc>
                <a:spcPct val="80000"/>
              </a:lnSpc>
            </a:pPr>
            <a:endParaRPr lang="en-US" sz="900" dirty="0"/>
          </a:p>
          <a:p>
            <a:pPr>
              <a:lnSpc>
                <a:spcPct val="80000"/>
              </a:lnSpc>
            </a:pPr>
            <a:r>
              <a:rPr lang="en-US" sz="900" dirty="0"/>
              <a:t>Customers need the following key abilities: </a:t>
            </a:r>
          </a:p>
          <a:p>
            <a:pPr>
              <a:lnSpc>
                <a:spcPct val="80000"/>
              </a:lnSpc>
            </a:pPr>
            <a:r>
              <a:rPr lang="en-US" sz="900" dirty="0"/>
              <a:t>They need to have well defined business needs, policies, service level expectations and needs. They desire a view of technology and how it comes together to support a business system. They need a way to define service level objectives and predict that a service level agreement was going to be missed before it’s missed. And finally, they require a way to sense changes in business need and demand and respond dynamically to meet that need. </a:t>
            </a:r>
          </a:p>
        </p:txBody>
      </p:sp>
    </p:spTree>
    <p:extLst>
      <p:ext uri="{BB962C8B-B14F-4D97-AF65-F5344CB8AC3E}">
        <p14:creationId xmlns:p14="http://schemas.microsoft.com/office/powerpoint/2010/main" val="95919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848EF85F-3B30-4798-BC1A-0BA3F719C333}" type="slidenum">
              <a:rPr lang="en-GB" smtClean="0"/>
              <a:pPr/>
              <a:t>24</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w="9525"/>
        </p:spPr>
        <p:txBody>
          <a:bodyPr/>
          <a:lstStyle/>
          <a:p>
            <a:endParaRPr lang="en-GB" smtClean="0"/>
          </a:p>
        </p:txBody>
      </p:sp>
    </p:spTree>
    <p:extLst>
      <p:ext uri="{BB962C8B-B14F-4D97-AF65-F5344CB8AC3E}">
        <p14:creationId xmlns:p14="http://schemas.microsoft.com/office/powerpoint/2010/main" val="95772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5" Type="http://schemas.openxmlformats.org/officeDocument/2006/relationships/image" Target="../media/image8.wmf"/><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13" name="Picture 8" descr="iStock_000008363325-PP_s2"/>
          <p:cNvPicPr>
            <a:picLocks noChangeAspect="1" noChangeArrowheads="1"/>
          </p:cNvPicPr>
          <p:nvPr userDrawn="1"/>
        </p:nvPicPr>
        <p:blipFill>
          <a:blip r:embed="rId2" cstate="print"/>
          <a:srcRect/>
          <a:stretch>
            <a:fillRect/>
          </a:stretch>
        </p:blipFill>
        <p:spPr bwMode="auto">
          <a:xfrm>
            <a:off x="0" y="847725"/>
            <a:ext cx="9144000" cy="6010275"/>
          </a:xfrm>
          <a:prstGeom prst="rect">
            <a:avLst/>
          </a:prstGeom>
          <a:noFill/>
        </p:spPr>
      </p:pic>
      <p:grpSp>
        <p:nvGrpSpPr>
          <p:cNvPr id="8" name="Group 4"/>
          <p:cNvGrpSpPr>
            <a:grpSpLocks/>
          </p:cNvGrpSpPr>
          <p:nvPr userDrawn="1"/>
        </p:nvGrpSpPr>
        <p:grpSpPr bwMode="auto">
          <a:xfrm>
            <a:off x="0" y="285728"/>
            <a:ext cx="9159875" cy="812800"/>
            <a:chOff x="-10" y="164"/>
            <a:chExt cx="5770" cy="512"/>
          </a:xfrm>
        </p:grpSpPr>
        <p:sp>
          <p:nvSpPr>
            <p:cNvPr id="9" name="Line 5"/>
            <p:cNvSpPr>
              <a:spLocks noChangeShapeType="1"/>
            </p:cNvSpPr>
            <p:nvPr/>
          </p:nvSpPr>
          <p:spPr bwMode="auto">
            <a:xfrm>
              <a:off x="-10" y="527"/>
              <a:ext cx="5770" cy="0"/>
            </a:xfrm>
            <a:prstGeom prst="line">
              <a:avLst/>
            </a:prstGeom>
            <a:noFill/>
            <a:ln w="28575">
              <a:solidFill>
                <a:srgbClr val="C92630"/>
              </a:solidFill>
              <a:round/>
              <a:headEnd/>
              <a:tailEnd/>
            </a:ln>
            <a:effectLst/>
          </p:spPr>
          <p:txBody>
            <a:bodyPr/>
            <a:lstStyle/>
            <a:p>
              <a:endParaRPr lang="sl-SI"/>
            </a:p>
          </p:txBody>
        </p:sp>
        <p:pic>
          <p:nvPicPr>
            <p:cNvPr id="10" name="Picture 6" descr="PP-ozadje-logo"/>
            <p:cNvPicPr>
              <a:picLocks noChangeAspect="1" noChangeArrowheads="1"/>
            </p:cNvPicPr>
            <p:nvPr/>
          </p:nvPicPr>
          <p:blipFill>
            <a:blip r:embed="rId3" cstate="print"/>
            <a:srcRect/>
            <a:stretch>
              <a:fillRect/>
            </a:stretch>
          </p:blipFill>
          <p:spPr bwMode="auto">
            <a:xfrm>
              <a:off x="4876" y="164"/>
              <a:ext cx="641" cy="184"/>
            </a:xfrm>
            <a:prstGeom prst="rect">
              <a:avLst/>
            </a:prstGeom>
            <a:noFill/>
          </p:spPr>
        </p:pic>
        <p:pic>
          <p:nvPicPr>
            <p:cNvPr id="11" name="Picture 7" descr="PP-ozadje-splet"/>
            <p:cNvPicPr>
              <a:picLocks noChangeAspect="1" noChangeArrowheads="1"/>
            </p:cNvPicPr>
            <p:nvPr/>
          </p:nvPicPr>
          <p:blipFill>
            <a:blip r:embed="rId4" cstate="print"/>
            <a:srcRect/>
            <a:stretch>
              <a:fillRect/>
            </a:stretch>
          </p:blipFill>
          <p:spPr bwMode="auto">
            <a:xfrm>
              <a:off x="4876" y="572"/>
              <a:ext cx="647" cy="104"/>
            </a:xfrm>
            <a:prstGeom prst="rect">
              <a:avLst/>
            </a:prstGeom>
            <a:noFill/>
          </p:spPr>
        </p:pic>
      </p:grpSp>
      <p:sp>
        <p:nvSpPr>
          <p:cNvPr id="2" name="Naslov 1"/>
          <p:cNvSpPr>
            <a:spLocks noGrp="1"/>
          </p:cNvSpPr>
          <p:nvPr>
            <p:ph type="ctrTitle"/>
          </p:nvPr>
        </p:nvSpPr>
        <p:spPr>
          <a:xfrm>
            <a:off x="685800" y="2130425"/>
            <a:ext cx="7772400" cy="1470025"/>
          </a:xfrm>
        </p:spPr>
        <p:txBody>
          <a:bodyPr/>
          <a:lstStyle>
            <a:lvl1pPr>
              <a:defRPr b="1"/>
            </a:lvl1pPr>
          </a:lstStyle>
          <a:p>
            <a:r>
              <a:rPr lang="sl-SI" dirty="0" smtClean="0"/>
              <a:t>Kliknite, če želite urediti slog naslova matrice</a:t>
            </a:r>
            <a:endParaRPr lang="sl-SI" dirty="0"/>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dirty="0" smtClean="0"/>
              <a:t>Kliknite, če želite urediti slog podnaslova matrice</a:t>
            </a:r>
            <a:endParaRPr lang="sl-SI" dirty="0"/>
          </a:p>
        </p:txBody>
      </p:sp>
      <p:sp>
        <p:nvSpPr>
          <p:cNvPr id="4" name="Ograda datuma 3"/>
          <p:cNvSpPr>
            <a:spLocks noGrp="1"/>
          </p:cNvSpPr>
          <p:nvPr>
            <p:ph type="dt" sz="half" idx="10"/>
          </p:nvPr>
        </p:nvSpPr>
        <p:spPr/>
        <p:txBody>
          <a:bodyPr/>
          <a:lstStyle>
            <a:lvl1pPr>
              <a:defRPr/>
            </a:lvl1pPr>
          </a:lstStyle>
          <a:p>
            <a:endParaRPr lang="sl-SI"/>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000100" y="1142983"/>
            <a:ext cx="7215238" cy="35845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dirty="0" smtClean="0"/>
              <a:t>Kliknite ikono, če želite dodati sliko</a:t>
            </a:r>
            <a:endParaRPr lang="sl-SI"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43AF1E2B-A7B5-4609-922A-7F3B8461F9B0}" type="slidenum">
              <a:rPr lang="sl-SI"/>
              <a:pPr/>
              <a:t>‹#›</a:t>
            </a:fld>
            <a:endParaRPr lang="sl-SI"/>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6A4B6031-BF75-4208-8F72-4A24E4B35352}" type="slidenum">
              <a:rPr lang="sl-SI"/>
              <a:pPr/>
              <a:t>‹#›</a:t>
            </a:fld>
            <a:endParaRPr lang="sl-SI"/>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15140" y="1285860"/>
            <a:ext cx="2286016" cy="5214974"/>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1071546"/>
            <a:ext cx="6019800" cy="5054617"/>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3D262355-6737-43C0-93C4-44C63A7C74FE}" type="slidenum">
              <a:rPr lang="sl-SI"/>
              <a:pPr/>
              <a:t>‹#›</a:t>
            </a:fld>
            <a:endParaRPr lang="sl-SI"/>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0" y="6492875"/>
            <a:ext cx="2133600" cy="365125"/>
          </a:xfrm>
        </p:spPr>
        <p:txBody>
          <a:bodyPr/>
          <a:lstStyle/>
          <a:p>
            <a:fld id="{20D1AD83-776F-40AA-A198-E37FAA14D7D5}" type="datetimeFigureOut">
              <a:rPr lang="sl-SI" smtClean="0"/>
              <a:pPr/>
              <a:t>24. 12. 15</a:t>
            </a:fld>
            <a:endParaRPr lang="sl-SI"/>
          </a:p>
        </p:txBody>
      </p:sp>
      <p:sp>
        <p:nvSpPr>
          <p:cNvPr id="3" name="Ograda noge 2"/>
          <p:cNvSpPr>
            <a:spLocks noGrp="1"/>
          </p:cNvSpPr>
          <p:nvPr>
            <p:ph type="ftr" sz="quarter" idx="11"/>
          </p:nvPr>
        </p:nvSpPr>
        <p:spPr>
          <a:xfrm>
            <a:off x="3000364" y="6492875"/>
            <a:ext cx="2895600" cy="365125"/>
          </a:xfrm>
        </p:spPr>
        <p:txBody>
          <a:bodyPr/>
          <a:lstStyle/>
          <a:p>
            <a:endParaRPr lang="sl-SI" dirty="0"/>
          </a:p>
        </p:txBody>
      </p:sp>
      <p:sp>
        <p:nvSpPr>
          <p:cNvPr id="4" name="Ograda številke diapozitiva 3"/>
          <p:cNvSpPr>
            <a:spLocks noGrp="1"/>
          </p:cNvSpPr>
          <p:nvPr>
            <p:ph type="sldNum" sz="quarter" idx="12"/>
          </p:nvPr>
        </p:nvSpPr>
        <p:spPr>
          <a:xfrm>
            <a:off x="7010400" y="6492875"/>
            <a:ext cx="2133600" cy="365125"/>
          </a:xfrm>
        </p:spPr>
        <p:txBody>
          <a:bodyPr/>
          <a:lstStyle/>
          <a:p>
            <a:fld id="{8773C06C-803E-4F1A-AB6C-A987EA8BAED8}" type="slidenum">
              <a:rPr lang="sl-SI" smtClean="0"/>
              <a:pPr/>
              <a:t>‹#›</a:t>
            </a:fld>
            <a:endParaRPr lang="sl-SI"/>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138EC2DF-6191-4D36-8C22-540D548BF46D}" type="slidenum">
              <a:rPr lang="sl-SI"/>
              <a:pPr/>
              <a:t>‹#›</a:t>
            </a:fld>
            <a:endParaRPr lang="sl-SI"/>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0673799B-737E-458D-AE6A-C3797FEED612}" type="slidenum">
              <a:rPr lang="sl-SI"/>
              <a:pPr/>
              <a:t>‹#›</a:t>
            </a:fld>
            <a:endParaRPr lang="sl-SI"/>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214282" y="1643050"/>
            <a:ext cx="413864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567516" y="1636059"/>
            <a:ext cx="4290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3F0F3A32-C0A7-4A67-9856-86643979DB22}" type="slidenum">
              <a:rPr lang="sl-SI"/>
              <a:pPr/>
              <a:t>‹#›</a:t>
            </a:fld>
            <a:endParaRPr lang="sl-SI"/>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sl-SI"/>
          </a:p>
        </p:txBody>
      </p:sp>
      <p:sp>
        <p:nvSpPr>
          <p:cNvPr id="8" name="Ograda noge 7"/>
          <p:cNvSpPr>
            <a:spLocks noGrp="1"/>
          </p:cNvSpPr>
          <p:nvPr>
            <p:ph type="ftr" sz="quarter" idx="11"/>
          </p:nvPr>
        </p:nvSpPr>
        <p:spPr/>
        <p:txBody>
          <a:bodyPr/>
          <a:lstStyle>
            <a:lvl1pPr>
              <a:defRPr/>
            </a:lvl1pPr>
          </a:lstStyle>
          <a:p>
            <a:endParaRPr lang="sl-SI"/>
          </a:p>
        </p:txBody>
      </p:sp>
      <p:sp>
        <p:nvSpPr>
          <p:cNvPr id="9" name="Ograda številke diapozitiva 8"/>
          <p:cNvSpPr>
            <a:spLocks noGrp="1"/>
          </p:cNvSpPr>
          <p:nvPr>
            <p:ph type="sldNum" sz="quarter" idx="12"/>
          </p:nvPr>
        </p:nvSpPr>
        <p:spPr/>
        <p:txBody>
          <a:bodyPr/>
          <a:lstStyle>
            <a:lvl1pPr>
              <a:defRPr/>
            </a:lvl1pPr>
          </a:lstStyle>
          <a:p>
            <a:fld id="{81F7DB61-81C9-45E5-84F4-889D5E5E4DD0}" type="slidenum">
              <a:rPr lang="sl-SI"/>
              <a:pPr/>
              <a:t>‹#›</a:t>
            </a:fld>
            <a:endParaRPr lang="sl-SI"/>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sl-SI"/>
          </a:p>
        </p:txBody>
      </p:sp>
      <p:sp>
        <p:nvSpPr>
          <p:cNvPr id="4" name="Ograda noge 3"/>
          <p:cNvSpPr>
            <a:spLocks noGrp="1"/>
          </p:cNvSpPr>
          <p:nvPr>
            <p:ph type="ftr" sz="quarter" idx="11"/>
          </p:nvPr>
        </p:nvSpPr>
        <p:spPr/>
        <p:txBody>
          <a:bodyPr/>
          <a:lstStyle>
            <a:lvl1pPr>
              <a:defRPr/>
            </a:lvl1pPr>
          </a:lstStyle>
          <a:p>
            <a:endParaRPr lang="sl-SI"/>
          </a:p>
        </p:txBody>
      </p:sp>
      <p:sp>
        <p:nvSpPr>
          <p:cNvPr id="5" name="Ograda številke diapozitiva 4"/>
          <p:cNvSpPr>
            <a:spLocks noGrp="1"/>
          </p:cNvSpPr>
          <p:nvPr>
            <p:ph type="sldNum" sz="quarter" idx="12"/>
          </p:nvPr>
        </p:nvSpPr>
        <p:spPr/>
        <p:txBody>
          <a:bodyPr/>
          <a:lstStyle>
            <a:lvl1pPr>
              <a:defRPr/>
            </a:lvl1pPr>
          </a:lstStyle>
          <a:p>
            <a:fld id="{28375C44-CB94-4D59-8DC1-9E043E0F3824}" type="slidenum">
              <a:rPr lang="sl-SI"/>
              <a:pPr/>
              <a:t>‹#›</a:t>
            </a:fld>
            <a:endParaRPr lang="sl-SI"/>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3FE90091-C09C-4C6F-BD85-54E47BEDC2D6}" type="slidenum">
              <a:rPr lang="sl-SI"/>
              <a:pPr/>
              <a:t>‹#›</a:t>
            </a:fld>
            <a:endParaRPr lang="sl-SI"/>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Zaključek">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3FE90091-C09C-4C6F-BD85-54E47BEDC2D6}" type="slidenum">
              <a:rPr lang="sl-SI"/>
              <a:pPr/>
              <a:t>‹#›</a:t>
            </a:fld>
            <a:endParaRPr lang="sl-SI"/>
          </a:p>
        </p:txBody>
      </p:sp>
      <p:sp>
        <p:nvSpPr>
          <p:cNvPr id="6" name="Ograda besedila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txBox="1">
            <a:spLocks/>
          </p:cNvSpPr>
          <p:nvPr userDrawn="1"/>
        </p:nvSpPr>
        <p:spPr bwMode="auto">
          <a:xfrm>
            <a:off x="457200" y="6356350"/>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0D1AD83-776F-40AA-A198-E37FAA14D7D5}" type="datetimeFigureOut">
              <a:rPr kumimoji="0" lang="sl-SI"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24. 12. 15</a:t>
            </a:fld>
            <a:endParaRPr kumimoji="0" lang="sl-SI"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sp>
        <p:nvSpPr>
          <p:cNvPr id="8" name="Ograda številke diapozitiva 5"/>
          <p:cNvSpPr txBox="1">
            <a:spLocks/>
          </p:cNvSpPr>
          <p:nvPr userDrawn="1"/>
        </p:nvSpPr>
        <p:spPr bwMode="auto">
          <a:xfrm>
            <a:off x="6553200" y="6356350"/>
            <a:ext cx="2133600" cy="36512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bodyP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73C06C-803E-4F1A-AB6C-A987EA8BAED8}" type="slidenum">
              <a:rPr kumimoji="0" lang="sl-SI" sz="12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sl-SI" sz="1200" b="0" i="0" u="none" strike="noStrike" kern="1200" cap="none" spc="0" normalizeH="0" baseline="0" noProof="0">
              <a:ln>
                <a:noFill/>
              </a:ln>
              <a:solidFill>
                <a:schemeClr val="tx1">
                  <a:tint val="75000"/>
                </a:schemeClr>
              </a:solidFill>
              <a:effectLst/>
              <a:uLnTx/>
              <a:uFillTx/>
              <a:latin typeface="Arial" charset="0"/>
              <a:ea typeface="+mn-ea"/>
              <a:cs typeface="+mn-cs"/>
            </a:endParaRPr>
          </a:p>
        </p:txBody>
      </p:sp>
      <p:pic>
        <p:nvPicPr>
          <p:cNvPr id="9" name="Picture 8" descr="Fotolia_3490119_pp"/>
          <p:cNvPicPr>
            <a:picLocks noChangeAspect="1" noChangeArrowheads="1"/>
          </p:cNvPicPr>
          <p:nvPr userDrawn="1"/>
        </p:nvPicPr>
        <p:blipFill>
          <a:blip r:embed="rId2" cstate="print"/>
          <a:srcRect/>
          <a:stretch>
            <a:fillRect/>
          </a:stretch>
        </p:blipFill>
        <p:spPr bwMode="auto">
          <a:xfrm>
            <a:off x="1" y="847725"/>
            <a:ext cx="9144000" cy="6010275"/>
          </a:xfrm>
          <a:prstGeom prst="rect">
            <a:avLst/>
          </a:prstGeom>
          <a:noFill/>
        </p:spPr>
      </p:pic>
      <p:grpSp>
        <p:nvGrpSpPr>
          <p:cNvPr id="10" name="Group 11"/>
          <p:cNvGrpSpPr>
            <a:grpSpLocks/>
          </p:cNvGrpSpPr>
          <p:nvPr userDrawn="1"/>
        </p:nvGrpSpPr>
        <p:grpSpPr bwMode="auto">
          <a:xfrm>
            <a:off x="-25425" y="260350"/>
            <a:ext cx="9169426" cy="812800"/>
            <a:chOff x="-10" y="164"/>
            <a:chExt cx="5770" cy="512"/>
          </a:xfrm>
        </p:grpSpPr>
        <p:sp>
          <p:nvSpPr>
            <p:cNvPr id="11" name="Line 5"/>
            <p:cNvSpPr>
              <a:spLocks noChangeShapeType="1"/>
            </p:cNvSpPr>
            <p:nvPr/>
          </p:nvSpPr>
          <p:spPr bwMode="auto">
            <a:xfrm>
              <a:off x="-10" y="527"/>
              <a:ext cx="5770" cy="0"/>
            </a:xfrm>
            <a:prstGeom prst="line">
              <a:avLst/>
            </a:prstGeom>
            <a:noFill/>
            <a:ln w="28575">
              <a:solidFill>
                <a:srgbClr val="C92630"/>
              </a:solidFill>
              <a:round/>
              <a:headEnd/>
              <a:tailEnd/>
            </a:ln>
            <a:effectLst/>
          </p:spPr>
          <p:txBody>
            <a:bodyPr/>
            <a:lstStyle/>
            <a:p>
              <a:endParaRPr lang="sl-SI"/>
            </a:p>
          </p:txBody>
        </p:sp>
        <p:pic>
          <p:nvPicPr>
            <p:cNvPr id="12" name="Picture 6" descr="PP-ozadje-logo"/>
            <p:cNvPicPr>
              <a:picLocks noChangeAspect="1" noChangeArrowheads="1"/>
            </p:cNvPicPr>
            <p:nvPr/>
          </p:nvPicPr>
          <p:blipFill>
            <a:blip r:embed="rId3" cstate="print"/>
            <a:srcRect/>
            <a:stretch>
              <a:fillRect/>
            </a:stretch>
          </p:blipFill>
          <p:spPr bwMode="auto">
            <a:xfrm>
              <a:off x="4876" y="164"/>
              <a:ext cx="641" cy="184"/>
            </a:xfrm>
            <a:prstGeom prst="rect">
              <a:avLst/>
            </a:prstGeom>
            <a:noFill/>
          </p:spPr>
        </p:pic>
        <p:pic>
          <p:nvPicPr>
            <p:cNvPr id="13" name="Picture 10" descr="PP-ozadje-splet3"/>
            <p:cNvPicPr>
              <a:picLocks noChangeAspect="1" noChangeArrowheads="1"/>
            </p:cNvPicPr>
            <p:nvPr/>
          </p:nvPicPr>
          <p:blipFill>
            <a:blip r:embed="rId4" cstate="print"/>
            <a:srcRect/>
            <a:stretch>
              <a:fillRect/>
            </a:stretch>
          </p:blipFill>
          <p:spPr bwMode="auto">
            <a:xfrm>
              <a:off x="4876" y="572"/>
              <a:ext cx="647" cy="104"/>
            </a:xfrm>
            <a:prstGeom prst="rect">
              <a:avLst/>
            </a:prstGeom>
            <a:noFill/>
          </p:spPr>
        </p:pic>
      </p:grpSp>
      <p:pic>
        <p:nvPicPr>
          <p:cNvPr id="14" name="Slika 13" descr="Logotip.wmf"/>
          <p:cNvPicPr>
            <a:picLocks noChangeAspect="1"/>
          </p:cNvPicPr>
          <p:nvPr userDrawn="1"/>
        </p:nvPicPr>
        <p:blipFill>
          <a:blip r:embed="rId5" cstate="print"/>
          <a:stretch>
            <a:fillRect/>
          </a:stretch>
        </p:blipFill>
        <p:spPr>
          <a:xfrm>
            <a:off x="1214414" y="2500306"/>
            <a:ext cx="3571900" cy="963988"/>
          </a:xfrm>
          <a:prstGeom prst="rect">
            <a:avLst/>
          </a:prstGeom>
        </p:spPr>
      </p:pic>
      <p:sp>
        <p:nvSpPr>
          <p:cNvPr id="15" name="Ograda besedila 2"/>
          <p:cNvSpPr>
            <a:spLocks noGrp="1"/>
          </p:cNvSpPr>
          <p:nvPr>
            <p:ph type="body" idx="13" hasCustomPrompt="1"/>
          </p:nvPr>
        </p:nvSpPr>
        <p:spPr>
          <a:xfrm>
            <a:off x="214282" y="4143380"/>
            <a:ext cx="5857916" cy="714380"/>
          </a:xfrm>
        </p:spPr>
        <p:txBody>
          <a:bodyPr anchor="t"/>
          <a:lstStyle>
            <a:lvl1pPr marL="0" indent="0" algn="ctr">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smtClean="0"/>
              <a:t>Boštjan Lavuger</a:t>
            </a:r>
          </a:p>
          <a:p>
            <a:pPr lvl="0"/>
            <a:r>
              <a:rPr lang="sl-SI" dirty="0" err="1" smtClean="0"/>
              <a:t>Bostjan.lavuger@ntr</a:t>
            </a:r>
            <a:r>
              <a:rPr lang="sl-SI" dirty="0" smtClean="0"/>
              <a:t>-</a:t>
            </a:r>
            <a:r>
              <a:rPr lang="sl-SI" dirty="0" err="1" smtClean="0"/>
              <a:t>ing.si</a:t>
            </a:r>
            <a:endParaRPr lang="sl-SI" dirty="0" smtClean="0"/>
          </a:p>
        </p:txBody>
      </p:sp>
      <p:sp>
        <p:nvSpPr>
          <p:cNvPr id="16" name="Ograda besedila 2"/>
          <p:cNvSpPr>
            <a:spLocks noGrp="1"/>
          </p:cNvSpPr>
          <p:nvPr>
            <p:ph type="body" idx="14" hasCustomPrompt="1"/>
          </p:nvPr>
        </p:nvSpPr>
        <p:spPr>
          <a:xfrm>
            <a:off x="214282" y="3571876"/>
            <a:ext cx="5786478" cy="428628"/>
          </a:xfrm>
        </p:spPr>
        <p:txBody>
          <a:bodyPr anchor="t"/>
          <a:lstStyle>
            <a:lvl1pPr marL="0" indent="0" algn="ctr">
              <a:buNone/>
              <a:defRPr sz="2000" b="1" baseline="0">
                <a:solidFill>
                  <a:srgbClr val="5B91BD"/>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dirty="0" err="1" smtClean="0"/>
              <a:t>www.ntr</a:t>
            </a:r>
            <a:r>
              <a:rPr lang="sl-SI" dirty="0" smtClean="0"/>
              <a:t>-</a:t>
            </a:r>
            <a:r>
              <a:rPr lang="sl-SI" dirty="0" err="1" smtClean="0"/>
              <a:t>ing.si</a:t>
            </a:r>
            <a:endParaRPr lang="sl-SI" dirty="0" smtClean="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214282" y="1000108"/>
            <a:ext cx="3222627" cy="947736"/>
          </a:xfrm>
        </p:spPr>
        <p:txBody>
          <a:bodyPr anchor="t"/>
          <a:lstStyle>
            <a:lvl1pPr algn="l">
              <a:defRPr sz="2000" b="1"/>
            </a:lvl1pPr>
          </a:lstStyle>
          <a:p>
            <a:r>
              <a:rPr lang="sl-SI" dirty="0" smtClean="0"/>
              <a:t>Kliknite, če želite urediti slog naslova matrice</a:t>
            </a:r>
            <a:endParaRPr lang="sl-SI" dirty="0"/>
          </a:p>
        </p:txBody>
      </p:sp>
      <p:sp>
        <p:nvSpPr>
          <p:cNvPr id="3" name="Ograda vsebine 2"/>
          <p:cNvSpPr>
            <a:spLocks noGrp="1"/>
          </p:cNvSpPr>
          <p:nvPr>
            <p:ph idx="1"/>
          </p:nvPr>
        </p:nvSpPr>
        <p:spPr>
          <a:xfrm>
            <a:off x="3575050" y="1071546"/>
            <a:ext cx="5111750" cy="505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214282" y="2000240"/>
            <a:ext cx="3251231" cy="41259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dirty="0"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A4072E8B-D962-44CB-84AA-984486CB1667}" type="slidenum">
              <a:rPr lang="sl-SI"/>
              <a:pPr/>
              <a:t>‹#›</a:t>
            </a:fld>
            <a:endParaRPr lang="sl-SI"/>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descr="Ozadje_modro_pp"/>
          <p:cNvPicPr>
            <a:picLocks noChangeAspect="1" noChangeArrowheads="1"/>
          </p:cNvPicPr>
          <p:nvPr userDrawn="1"/>
        </p:nvPicPr>
        <p:blipFill>
          <a:blip r:embed="rId15" cstate="print"/>
          <a:srcRect/>
          <a:stretch>
            <a:fillRect/>
          </a:stretch>
        </p:blipFill>
        <p:spPr bwMode="auto">
          <a:xfrm>
            <a:off x="1" y="1000108"/>
            <a:ext cx="9144000" cy="5857892"/>
          </a:xfrm>
          <a:prstGeom prst="rect">
            <a:avLst/>
          </a:prstGeom>
          <a:noFill/>
        </p:spPr>
      </p:pic>
      <p:sp>
        <p:nvSpPr>
          <p:cNvPr id="12" name="Line 5"/>
          <p:cNvSpPr>
            <a:spLocks noChangeShapeType="1"/>
          </p:cNvSpPr>
          <p:nvPr userDrawn="1"/>
        </p:nvSpPr>
        <p:spPr bwMode="auto">
          <a:xfrm>
            <a:off x="-15875" y="1000108"/>
            <a:ext cx="9159875" cy="0"/>
          </a:xfrm>
          <a:prstGeom prst="line">
            <a:avLst/>
          </a:prstGeom>
          <a:noFill/>
          <a:ln w="28575">
            <a:solidFill>
              <a:srgbClr val="C92630"/>
            </a:solidFill>
            <a:round/>
            <a:headEnd/>
            <a:tailEnd/>
          </a:ln>
          <a:effectLst/>
        </p:spPr>
        <p:txBody>
          <a:bodyPr/>
          <a:lstStyle/>
          <a:p>
            <a:endParaRPr lang="sl-SI"/>
          </a:p>
        </p:txBody>
      </p:sp>
      <p:pic>
        <p:nvPicPr>
          <p:cNvPr id="13" name="Picture 6" descr="PP-ozadje-logo"/>
          <p:cNvPicPr>
            <a:picLocks noChangeAspect="1" noChangeArrowheads="1"/>
          </p:cNvPicPr>
          <p:nvPr userDrawn="1"/>
        </p:nvPicPr>
        <p:blipFill>
          <a:blip r:embed="rId16" cstate="print"/>
          <a:srcRect/>
          <a:stretch>
            <a:fillRect/>
          </a:stretch>
        </p:blipFill>
        <p:spPr bwMode="auto">
          <a:xfrm>
            <a:off x="7740649" y="260350"/>
            <a:ext cx="1260507" cy="361830"/>
          </a:xfrm>
          <a:prstGeom prst="rect">
            <a:avLst/>
          </a:prstGeom>
          <a:noFill/>
        </p:spPr>
      </p:pic>
      <p:pic>
        <p:nvPicPr>
          <p:cNvPr id="14" name="Picture 9" descr="PP-ozadje-splet2"/>
          <p:cNvPicPr>
            <a:picLocks noChangeAspect="1" noChangeArrowheads="1"/>
          </p:cNvPicPr>
          <p:nvPr userDrawn="1"/>
        </p:nvPicPr>
        <p:blipFill>
          <a:blip r:embed="rId17" cstate="print"/>
          <a:srcRect/>
          <a:stretch>
            <a:fillRect/>
          </a:stretch>
        </p:blipFill>
        <p:spPr bwMode="auto">
          <a:xfrm>
            <a:off x="7786710" y="1071546"/>
            <a:ext cx="1027113" cy="165100"/>
          </a:xfrm>
          <a:prstGeom prst="rect">
            <a:avLst/>
          </a:prstGeom>
          <a:noFill/>
        </p:spPr>
      </p:pic>
      <p:sp>
        <p:nvSpPr>
          <p:cNvPr id="1026" name="Rectangle 2"/>
          <p:cNvSpPr>
            <a:spLocks noGrp="1" noChangeArrowheads="1"/>
          </p:cNvSpPr>
          <p:nvPr>
            <p:ph type="title"/>
          </p:nvPr>
        </p:nvSpPr>
        <p:spPr bwMode="auto">
          <a:xfrm>
            <a:off x="428596" y="142852"/>
            <a:ext cx="7286676" cy="642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dirty="0" smtClean="0"/>
              <a:t>Kliknite, če želite urediti slog naslova matrice</a:t>
            </a:r>
          </a:p>
        </p:txBody>
      </p:sp>
      <p:sp>
        <p:nvSpPr>
          <p:cNvPr id="1027" name="Rectangle 3"/>
          <p:cNvSpPr>
            <a:spLocks noGrp="1" noChangeArrowheads="1"/>
          </p:cNvSpPr>
          <p:nvPr>
            <p:ph type="body" idx="1"/>
          </p:nvPr>
        </p:nvSpPr>
        <p:spPr bwMode="auto">
          <a:xfrm>
            <a:off x="214282" y="1285860"/>
            <a:ext cx="8643998" cy="4840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p>
        </p:txBody>
      </p:sp>
      <p:sp>
        <p:nvSpPr>
          <p:cNvPr id="1028" name="Rectangle 4"/>
          <p:cNvSpPr>
            <a:spLocks noGrp="1" noChangeArrowheads="1"/>
          </p:cNvSpPr>
          <p:nvPr>
            <p:ph type="dt" sz="half" idx="2"/>
          </p:nvPr>
        </p:nvSpPr>
        <p:spPr bwMode="auto">
          <a:xfrm>
            <a:off x="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dirty="0"/>
          </a:p>
        </p:txBody>
      </p:sp>
      <p:sp>
        <p:nvSpPr>
          <p:cNvPr id="1029" name="Rectangle 5"/>
          <p:cNvSpPr>
            <a:spLocks noGrp="1" noChangeArrowheads="1"/>
          </p:cNvSpPr>
          <p:nvPr>
            <p:ph type="ftr" sz="quarter" idx="3"/>
          </p:nvPr>
        </p:nvSpPr>
        <p:spPr bwMode="auto">
          <a:xfrm>
            <a:off x="2357422" y="6572272"/>
            <a:ext cx="4071966"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sl-SI" dirty="0"/>
          </a:p>
        </p:txBody>
      </p:sp>
      <p:sp>
        <p:nvSpPr>
          <p:cNvPr id="103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DD6F27E-7B21-448B-A488-B7D7963AF6A4}"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 id="2147483673" r:id="rId13"/>
  </p:sldLayoutIdLst>
  <p:transition spd="med"/>
  <p:timing>
    <p:tnLst>
      <p:par>
        <p:cTn id="1" dur="indefinite" restart="never" nodeType="tmRoot"/>
      </p:par>
    </p:tnLst>
  </p:timing>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geopedia.si/?params=L6329_T105_vL_b4_x464015_y101739_s1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14282" y="2285992"/>
            <a:ext cx="8715436" cy="1152524"/>
          </a:xfrm>
        </p:spPr>
        <p:txBody>
          <a:bodyPr/>
          <a:lstStyle/>
          <a:p>
            <a:r>
              <a:rPr lang="sl-SI" sz="4000" dirty="0" smtClean="0"/>
              <a:t>Obvladovanje tveganj v RC</a:t>
            </a:r>
            <a:endParaRPr lang="sl-SI" sz="4000" dirty="0"/>
          </a:p>
        </p:txBody>
      </p:sp>
      <p:sp>
        <p:nvSpPr>
          <p:cNvPr id="10243" name="Rectangle 3"/>
          <p:cNvSpPr>
            <a:spLocks noGrp="1" noChangeArrowheads="1"/>
          </p:cNvSpPr>
          <p:nvPr>
            <p:ph type="subTitle" idx="1"/>
          </p:nvPr>
        </p:nvSpPr>
        <p:spPr>
          <a:xfrm>
            <a:off x="684213" y="3857628"/>
            <a:ext cx="7775575" cy="2308222"/>
          </a:xfrm>
        </p:spPr>
        <p:txBody>
          <a:bodyPr/>
          <a:lstStyle/>
          <a:p>
            <a:r>
              <a:rPr lang="sl-SI" sz="2800" dirty="0" smtClean="0"/>
              <a:t>Boštjan Lavuger</a:t>
            </a:r>
          </a:p>
          <a:p>
            <a:r>
              <a:rPr lang="sl-SI" sz="2800" dirty="0" smtClean="0"/>
              <a:t>NTR Inženiring d.o.o.</a:t>
            </a:r>
            <a:endParaRPr lang="sl-SI" sz="2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42852"/>
            <a:ext cx="7535760" cy="642942"/>
          </a:xfrm>
        </p:spPr>
        <p:txBody>
          <a:bodyPr/>
          <a:lstStyle/>
          <a:p>
            <a:r>
              <a:rPr lang="sl-SI" dirty="0" smtClean="0"/>
              <a:t>Tveganja v našem RC?</a:t>
            </a:r>
            <a:endParaRPr lang="sl-SI" dirty="0"/>
          </a:p>
        </p:txBody>
      </p:sp>
      <p:sp>
        <p:nvSpPr>
          <p:cNvPr id="4" name="Ograda vsebine 3"/>
          <p:cNvSpPr>
            <a:spLocks noGrp="1"/>
          </p:cNvSpPr>
          <p:nvPr>
            <p:ph sz="half" idx="1"/>
          </p:nvPr>
        </p:nvSpPr>
        <p:spPr/>
        <p:txBody>
          <a:bodyPr/>
          <a:lstStyle/>
          <a:p>
            <a:endParaRPr lang="sl-SI"/>
          </a:p>
        </p:txBody>
      </p:sp>
      <p:pic>
        <p:nvPicPr>
          <p:cNvPr id="156674" name="Picture 2" descr="http://www.arso.gov.si/potresi/potresna%20nevarnost/projektni_pospesek_tal.jpg"/>
          <p:cNvPicPr>
            <a:picLocks noChangeAspect="1" noChangeArrowheads="1"/>
          </p:cNvPicPr>
          <p:nvPr/>
        </p:nvPicPr>
        <p:blipFill>
          <a:blip r:embed="rId2" cstate="print"/>
          <a:srcRect/>
          <a:stretch>
            <a:fillRect/>
          </a:stretch>
        </p:blipFill>
        <p:spPr bwMode="auto">
          <a:xfrm>
            <a:off x="683568" y="1196752"/>
            <a:ext cx="7892876" cy="5479515"/>
          </a:xfrm>
          <a:prstGeom prst="rect">
            <a:avLst/>
          </a:prstGeom>
          <a:no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42852"/>
            <a:ext cx="7535760" cy="642942"/>
          </a:xfrm>
        </p:spPr>
        <p:txBody>
          <a:bodyPr/>
          <a:lstStyle/>
          <a:p>
            <a:r>
              <a:rPr lang="sl-SI" dirty="0" smtClean="0"/>
              <a:t>Tveganja v našem RC?</a:t>
            </a:r>
            <a:endParaRPr lang="sl-SI" dirty="0"/>
          </a:p>
        </p:txBody>
      </p:sp>
      <p:sp>
        <p:nvSpPr>
          <p:cNvPr id="4" name="Ograda vsebine 3"/>
          <p:cNvSpPr>
            <a:spLocks noGrp="1"/>
          </p:cNvSpPr>
          <p:nvPr>
            <p:ph sz="half" idx="1"/>
          </p:nvPr>
        </p:nvSpPr>
        <p:spPr>
          <a:xfrm>
            <a:off x="214282" y="1643050"/>
            <a:ext cx="8246150" cy="4525963"/>
          </a:xfrm>
        </p:spPr>
        <p:txBody>
          <a:bodyPr/>
          <a:lstStyle/>
          <a:p>
            <a:r>
              <a:rPr lang="sl-SI" dirty="0" smtClean="0">
                <a:hlinkClick r:id="rId2"/>
              </a:rPr>
              <a:t>Poplavna ogroženost</a:t>
            </a:r>
            <a:r>
              <a:rPr lang="sl-SI" dirty="0" smtClean="0"/>
              <a:t>???</a:t>
            </a:r>
          </a:p>
          <a:p>
            <a:r>
              <a:rPr lang="sl-SI" dirty="0" smtClean="0"/>
              <a:t>Izpad el. napajanja???</a:t>
            </a:r>
          </a:p>
          <a:p>
            <a:r>
              <a:rPr lang="sl-SI" dirty="0" smtClean="0"/>
              <a:t>Izpad tehničnega hlajenja???</a:t>
            </a:r>
          </a:p>
          <a:p>
            <a:r>
              <a:rPr lang="sl-SI" dirty="0" smtClean="0"/>
              <a:t>Požar v centru???</a:t>
            </a:r>
          </a:p>
          <a:p>
            <a:r>
              <a:rPr lang="sl-SI" dirty="0" smtClean="0"/>
              <a:t>Nepooblaščen dostop???</a:t>
            </a:r>
            <a:endParaRPr lang="sl-SI"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42852"/>
            <a:ext cx="7535760" cy="642942"/>
          </a:xfrm>
        </p:spPr>
        <p:txBody>
          <a:bodyPr/>
          <a:lstStyle/>
          <a:p>
            <a:r>
              <a:rPr lang="sl-SI" dirty="0" smtClean="0"/>
              <a:t>Resnična tveganja v urejenem RC</a:t>
            </a:r>
            <a:endParaRPr lang="sl-SI" dirty="0"/>
          </a:p>
        </p:txBody>
      </p:sp>
      <p:sp>
        <p:nvSpPr>
          <p:cNvPr id="3" name="Ograda vsebine 2"/>
          <p:cNvSpPr>
            <a:spLocks noGrp="1"/>
          </p:cNvSpPr>
          <p:nvPr>
            <p:ph sz="half" idx="1"/>
          </p:nvPr>
        </p:nvSpPr>
        <p:spPr>
          <a:xfrm>
            <a:off x="142844" y="1285860"/>
            <a:ext cx="8429684" cy="5357850"/>
          </a:xfrm>
        </p:spPr>
        <p:txBody>
          <a:bodyPr/>
          <a:lstStyle/>
          <a:p>
            <a:r>
              <a:rPr lang="sl-SI" sz="2400" b="1" dirty="0" smtClean="0"/>
              <a:t>Nimamo dovolj energije za novo opremo</a:t>
            </a:r>
          </a:p>
          <a:p>
            <a:r>
              <a:rPr lang="sl-SI" sz="2400" b="1" dirty="0" smtClean="0"/>
              <a:t>Opreme ne moremo namestiti, kjer bi jo želeli ali morali</a:t>
            </a:r>
          </a:p>
          <a:p>
            <a:r>
              <a:rPr lang="sl-SI" sz="2400" b="1" dirty="0" smtClean="0"/>
              <a:t>Nekdo je “po nesreči” iztaknil kabel</a:t>
            </a:r>
          </a:p>
          <a:p>
            <a:r>
              <a:rPr lang="sl-SI" sz="2400" b="1" dirty="0" smtClean="0"/>
              <a:t>Nimamo seznama vseh kabelskih povezav</a:t>
            </a:r>
          </a:p>
          <a:p>
            <a:r>
              <a:rPr lang="sl-SI" sz="2400" b="1" dirty="0" smtClean="0"/>
              <a:t>Ne vemo, koliko porabnikov je priključenih na posamezno napajalno letev</a:t>
            </a:r>
          </a:p>
          <a:p>
            <a:r>
              <a:rPr lang="sl-SI" sz="2400" b="1" dirty="0" smtClean="0"/>
              <a:t>Ne vemo, kako so speljane komunikacijske povezave</a:t>
            </a:r>
          </a:p>
          <a:p>
            <a:r>
              <a:rPr lang="sl-SI" sz="2400" b="1" dirty="0" smtClean="0"/>
              <a:t>Prišlo je do izpada posameznega oskrbnega sistema, pa mi nič ne vemo</a:t>
            </a:r>
          </a:p>
          <a:p>
            <a:r>
              <a:rPr lang="sl-SI" sz="2400" b="1" dirty="0" smtClean="0"/>
              <a:t>…</a:t>
            </a:r>
          </a:p>
          <a:p>
            <a:r>
              <a:rPr lang="sl-SI" sz="2400" b="1" u="sng" dirty="0" smtClean="0"/>
              <a:t>NIHČE NI ZADOLŽEN KOT SKRBNIK CENTRA</a:t>
            </a:r>
          </a:p>
          <a:p>
            <a:endParaRPr lang="sl-SI" sz="2000" b="1" dirty="0"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Primer tveganja</a:t>
            </a:r>
            <a:endParaRPr lang="sl-SI" sz="3200" dirty="0"/>
          </a:p>
        </p:txBody>
      </p:sp>
      <p:sp>
        <p:nvSpPr>
          <p:cNvPr id="4" name="Ograda vsebine 3"/>
          <p:cNvSpPr>
            <a:spLocks noGrp="1"/>
          </p:cNvSpPr>
          <p:nvPr>
            <p:ph idx="1"/>
          </p:nvPr>
        </p:nvSpPr>
        <p:spPr/>
        <p:txBody>
          <a:bodyPr/>
          <a:lstStyle/>
          <a:p>
            <a:endParaRPr lang="sl-SI" dirty="0"/>
          </a:p>
        </p:txBody>
      </p:sp>
      <p:pic>
        <p:nvPicPr>
          <p:cNvPr id="181250" name="Picture 2" descr="C:\Users\bostjanl.NTR-ING\Documents\Delo\Predstavitve\Infosek\Slike\IMAG0259.jpg"/>
          <p:cNvPicPr>
            <a:picLocks noChangeAspect="1" noChangeArrowheads="1"/>
          </p:cNvPicPr>
          <p:nvPr/>
        </p:nvPicPr>
        <p:blipFill>
          <a:blip r:embed="rId2" cstate="print"/>
          <a:srcRect/>
          <a:stretch>
            <a:fillRect/>
          </a:stretch>
        </p:blipFill>
        <p:spPr bwMode="auto">
          <a:xfrm>
            <a:off x="179512" y="1268760"/>
            <a:ext cx="8779037" cy="5256584"/>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Primer tveganja</a:t>
            </a:r>
            <a:endParaRPr lang="sl-SI" sz="3200" dirty="0"/>
          </a:p>
        </p:txBody>
      </p:sp>
      <p:sp>
        <p:nvSpPr>
          <p:cNvPr id="4" name="Ograda vsebine 3"/>
          <p:cNvSpPr>
            <a:spLocks noGrp="1"/>
          </p:cNvSpPr>
          <p:nvPr>
            <p:ph idx="1"/>
          </p:nvPr>
        </p:nvSpPr>
        <p:spPr/>
        <p:txBody>
          <a:bodyPr/>
          <a:lstStyle/>
          <a:p>
            <a:endParaRPr lang="sl-SI" dirty="0"/>
          </a:p>
        </p:txBody>
      </p:sp>
      <p:pic>
        <p:nvPicPr>
          <p:cNvPr id="182274" name="Picture 2" descr="C:\Users\bostjanl.NTR-ING\Documents\Delo\Predstavitve\Infosek\Slike\IMAG0261.jpg"/>
          <p:cNvPicPr>
            <a:picLocks noChangeAspect="1" noChangeArrowheads="1"/>
          </p:cNvPicPr>
          <p:nvPr/>
        </p:nvPicPr>
        <p:blipFill>
          <a:blip r:embed="rId2" cstate="print"/>
          <a:srcRect/>
          <a:stretch>
            <a:fillRect/>
          </a:stretch>
        </p:blipFill>
        <p:spPr bwMode="auto">
          <a:xfrm>
            <a:off x="251520" y="1268760"/>
            <a:ext cx="8658776" cy="5184576"/>
          </a:xfrm>
          <a:prstGeom prst="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Obvladovanje tveganj</a:t>
            </a:r>
            <a:endParaRPr lang="sl-SI" sz="3200" dirty="0"/>
          </a:p>
        </p:txBody>
      </p:sp>
      <p:sp>
        <p:nvSpPr>
          <p:cNvPr id="3" name="Ograda vsebine 2"/>
          <p:cNvSpPr>
            <a:spLocks noGrp="1"/>
          </p:cNvSpPr>
          <p:nvPr>
            <p:ph idx="1"/>
          </p:nvPr>
        </p:nvSpPr>
        <p:spPr>
          <a:xfrm>
            <a:off x="323528" y="1052736"/>
            <a:ext cx="8499982" cy="5805264"/>
          </a:xfrm>
        </p:spPr>
        <p:txBody>
          <a:bodyPr/>
          <a:lstStyle/>
          <a:p>
            <a:pPr marL="514350" indent="-514350">
              <a:buFont typeface="+mj-lt"/>
              <a:buAutoNum type="arabicPeriod"/>
            </a:pPr>
            <a:r>
              <a:rPr lang="sl-SI" b="1" dirty="0" smtClean="0"/>
              <a:t>Vedeti moramo, kaj in kje imamo</a:t>
            </a:r>
          </a:p>
          <a:p>
            <a:pPr marL="914400" lvl="1" indent="-514350"/>
            <a:r>
              <a:rPr lang="sl-SI" dirty="0" smtClean="0"/>
              <a:t>Popis opreme</a:t>
            </a:r>
          </a:p>
          <a:p>
            <a:pPr marL="914400" lvl="1" indent="-514350"/>
            <a:r>
              <a:rPr lang="sl-SI" dirty="0" smtClean="0"/>
              <a:t>Popis povezav</a:t>
            </a:r>
          </a:p>
          <a:p>
            <a:pPr marL="914400" lvl="1" indent="-514350"/>
            <a:r>
              <a:rPr lang="sl-SI" dirty="0" smtClean="0"/>
              <a:t>Določene mikrolokacije opreme in povezav</a:t>
            </a:r>
          </a:p>
          <a:p>
            <a:pPr marL="514350" indent="-514350">
              <a:buFont typeface="+mj-lt"/>
              <a:buAutoNum type="arabicPeriod"/>
            </a:pPr>
            <a:r>
              <a:rPr lang="sl-SI" b="1" dirty="0" smtClean="0"/>
              <a:t>Vedeti moramo, kaj porabimo</a:t>
            </a:r>
          </a:p>
          <a:p>
            <a:pPr marL="914400" lvl="1" indent="-514350"/>
            <a:r>
              <a:rPr lang="sl-SI" dirty="0" smtClean="0"/>
              <a:t>Koliko el. energije na UPS, na omari,…</a:t>
            </a:r>
          </a:p>
          <a:p>
            <a:pPr marL="914400" lvl="1" indent="-514350"/>
            <a:r>
              <a:rPr lang="sl-SI" dirty="0" smtClean="0"/>
              <a:t>Koliko hladilne moči za hlajenje posamezne omare</a:t>
            </a:r>
          </a:p>
          <a:p>
            <a:pPr marL="514350" indent="-514350">
              <a:buFont typeface="+mj-lt"/>
              <a:buAutoNum type="arabicPeriod"/>
            </a:pPr>
            <a:r>
              <a:rPr lang="sl-SI" b="1" dirty="0" smtClean="0"/>
              <a:t>Vedeti moramo, kdo je za to </a:t>
            </a:r>
            <a:r>
              <a:rPr lang="sl-SI" b="1" u="sng" dirty="0" smtClean="0">
                <a:solidFill>
                  <a:srgbClr val="FF0000"/>
                </a:solidFill>
              </a:rPr>
              <a:t>odgovoren</a:t>
            </a:r>
          </a:p>
          <a:p>
            <a:pPr marL="514350" indent="-514350">
              <a:buFont typeface="+mj-lt"/>
              <a:buAutoNum type="arabicPeriod"/>
            </a:pPr>
            <a:r>
              <a:rPr lang="sl-SI" b="1" dirty="0" smtClean="0"/>
              <a:t>Poznati in upoštevati moramo pravila - procese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Ključni </a:t>
            </a:r>
            <a:r>
              <a:rPr lang="sl-SI" sz="3200" dirty="0" err="1" smtClean="0"/>
              <a:t>iziv</a:t>
            </a:r>
            <a:endParaRPr lang="sl-SI" sz="3200" dirty="0"/>
          </a:p>
        </p:txBody>
      </p:sp>
      <p:sp>
        <p:nvSpPr>
          <p:cNvPr id="3" name="Ograda vsebine 2"/>
          <p:cNvSpPr>
            <a:spLocks noGrp="1"/>
          </p:cNvSpPr>
          <p:nvPr>
            <p:ph idx="1"/>
          </p:nvPr>
        </p:nvSpPr>
        <p:spPr>
          <a:xfrm>
            <a:off x="251520" y="1628800"/>
            <a:ext cx="8712968" cy="4797152"/>
          </a:xfrm>
        </p:spPr>
        <p:txBody>
          <a:bodyPr/>
          <a:lstStyle/>
          <a:p>
            <a:pPr marL="514350" indent="-514350"/>
            <a:r>
              <a:rPr lang="sl-SI" b="1" u="sng" dirty="0" smtClean="0"/>
              <a:t>Odgovorni skrbnik RC</a:t>
            </a:r>
          </a:p>
          <a:p>
            <a:pPr marL="914400" lvl="1" indent="-514350"/>
            <a:r>
              <a:rPr lang="sl-SI" dirty="0" smtClean="0"/>
              <a:t>Določa standarde opreme in ureditve v RC</a:t>
            </a:r>
          </a:p>
          <a:p>
            <a:pPr marL="914400" lvl="1" indent="-514350"/>
            <a:r>
              <a:rPr lang="sl-SI" dirty="0" smtClean="0"/>
              <a:t>Skrbi za ažuren popis opreme</a:t>
            </a:r>
          </a:p>
          <a:p>
            <a:pPr marL="914400" lvl="1" indent="-514350"/>
            <a:r>
              <a:rPr lang="sl-SI" dirty="0" smtClean="0"/>
              <a:t>Skrbi za namestitev opreme, njihovo odstranitev</a:t>
            </a:r>
          </a:p>
          <a:p>
            <a:pPr marL="914400" lvl="1" indent="-514350"/>
            <a:r>
              <a:rPr lang="sl-SI" dirty="0" smtClean="0"/>
              <a:t>Skrbi - usklajuje vzdrževanje</a:t>
            </a:r>
          </a:p>
          <a:p>
            <a:pPr marL="914400" lvl="1" indent="-514350"/>
            <a:r>
              <a:rPr lang="sl-SI" dirty="0" smtClean="0"/>
              <a:t>Načrtuje potrebne kapacitete</a:t>
            </a:r>
          </a:p>
          <a:p>
            <a:pPr marL="914400" lvl="1" indent="-514350"/>
            <a:r>
              <a:rPr lang="sl-SI" dirty="0" smtClean="0"/>
              <a:t>Skrbi za ustreznost tehničnih rešitev z zahtevami</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Standardi</a:t>
            </a:r>
            <a:endParaRPr lang="sl-SI" sz="3200" dirty="0"/>
          </a:p>
        </p:txBody>
      </p:sp>
      <p:sp>
        <p:nvSpPr>
          <p:cNvPr id="3" name="Ograda vsebine 2"/>
          <p:cNvSpPr>
            <a:spLocks noGrp="1"/>
          </p:cNvSpPr>
          <p:nvPr>
            <p:ph idx="1"/>
          </p:nvPr>
        </p:nvSpPr>
        <p:spPr>
          <a:xfrm>
            <a:off x="251520" y="1628800"/>
            <a:ext cx="8712968" cy="4797152"/>
          </a:xfrm>
        </p:spPr>
        <p:txBody>
          <a:bodyPr/>
          <a:lstStyle/>
          <a:p>
            <a:pPr marL="514350" indent="-514350"/>
            <a:r>
              <a:rPr lang="sl-SI" b="1" dirty="0" smtClean="0"/>
              <a:t>Dimenzije opreme</a:t>
            </a:r>
          </a:p>
          <a:p>
            <a:pPr marL="514350" indent="-514350"/>
            <a:r>
              <a:rPr lang="sl-SI" b="1" dirty="0" smtClean="0"/>
              <a:t>Način vgradnje</a:t>
            </a:r>
          </a:p>
          <a:p>
            <a:pPr marL="514350" indent="-514350"/>
            <a:r>
              <a:rPr lang="sl-SI" b="1" dirty="0" smtClean="0"/>
              <a:t>Način el. napajanja</a:t>
            </a:r>
          </a:p>
          <a:p>
            <a:pPr marL="514350" indent="-514350"/>
            <a:r>
              <a:rPr lang="sl-SI" b="1" dirty="0" smtClean="0"/>
              <a:t>Način tehničnega hlajenja</a:t>
            </a:r>
          </a:p>
          <a:p>
            <a:pPr marL="514350" indent="-514350"/>
            <a:r>
              <a:rPr lang="sl-SI" b="1" dirty="0" smtClean="0"/>
              <a:t>Komunikacijski vmesniki in </a:t>
            </a:r>
            <a:r>
              <a:rPr lang="sl-SI" b="1" dirty="0" err="1" smtClean="0"/>
              <a:t>konektorji</a:t>
            </a:r>
            <a:endParaRPr lang="sl-SI" b="1" dirty="0" smtClean="0"/>
          </a:p>
          <a:p>
            <a:pPr marL="514350" indent="-514350"/>
            <a:r>
              <a:rPr lang="sl-SI" b="1" dirty="0" smtClean="0"/>
              <a: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Ažuren popis opreme</a:t>
            </a:r>
            <a:endParaRPr lang="sl-SI" sz="3200" dirty="0"/>
          </a:p>
        </p:txBody>
      </p:sp>
      <p:sp>
        <p:nvSpPr>
          <p:cNvPr id="3" name="Ograda vsebine 2"/>
          <p:cNvSpPr>
            <a:spLocks noGrp="1"/>
          </p:cNvSpPr>
          <p:nvPr>
            <p:ph idx="1"/>
          </p:nvPr>
        </p:nvSpPr>
        <p:spPr>
          <a:xfrm>
            <a:off x="251520" y="1124744"/>
            <a:ext cx="8712968" cy="5301208"/>
          </a:xfrm>
        </p:spPr>
        <p:txBody>
          <a:bodyPr/>
          <a:lstStyle/>
          <a:p>
            <a:pPr marL="514350" indent="-514350"/>
            <a:r>
              <a:rPr lang="sl-SI" b="1" u="sng" dirty="0" smtClean="0"/>
              <a:t>Ročen ali avtomatski</a:t>
            </a:r>
          </a:p>
        </p:txBody>
      </p:sp>
      <p:pic>
        <p:nvPicPr>
          <p:cNvPr id="75778" name="Picture 2" descr="http://www.raritandcim.com/sites/default/files/cabinet-elevation-report.png"/>
          <p:cNvPicPr>
            <a:picLocks noChangeAspect="1" noChangeArrowheads="1"/>
          </p:cNvPicPr>
          <p:nvPr/>
        </p:nvPicPr>
        <p:blipFill>
          <a:blip r:embed="rId2" cstate="print"/>
          <a:srcRect/>
          <a:stretch>
            <a:fillRect/>
          </a:stretch>
        </p:blipFill>
        <p:spPr bwMode="auto">
          <a:xfrm>
            <a:off x="-900608" y="1700808"/>
            <a:ext cx="10287000" cy="5781676"/>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Namestitev in odstranitev</a:t>
            </a:r>
            <a:endParaRPr lang="sl-SI" sz="3200" dirty="0"/>
          </a:p>
        </p:txBody>
      </p:sp>
      <p:sp>
        <p:nvSpPr>
          <p:cNvPr id="3" name="Ograda vsebine 2"/>
          <p:cNvSpPr>
            <a:spLocks noGrp="1"/>
          </p:cNvSpPr>
          <p:nvPr>
            <p:ph idx="1"/>
          </p:nvPr>
        </p:nvSpPr>
        <p:spPr>
          <a:xfrm>
            <a:off x="251520" y="1196752"/>
            <a:ext cx="8712968" cy="5229200"/>
          </a:xfrm>
        </p:spPr>
        <p:txBody>
          <a:bodyPr/>
          <a:lstStyle/>
          <a:p>
            <a:pPr marL="514350" indent="-514350"/>
            <a:r>
              <a:rPr lang="sl-SI" b="1" dirty="0" smtClean="0"/>
              <a:t>Da je oprema ustrezno T stabilizirana</a:t>
            </a:r>
          </a:p>
          <a:p>
            <a:pPr marL="514350" indent="-514350"/>
            <a:r>
              <a:rPr lang="sl-SI" b="1" dirty="0" smtClean="0"/>
              <a:t>V katero omaro ali kam namestim novo opremo</a:t>
            </a:r>
          </a:p>
          <a:p>
            <a:pPr marL="514350" indent="-514350"/>
            <a:r>
              <a:rPr lang="sl-SI" b="1" dirty="0" smtClean="0"/>
              <a:t>Kam je priključena</a:t>
            </a:r>
          </a:p>
          <a:p>
            <a:pPr marL="514350" indent="-514350"/>
            <a:r>
              <a:rPr lang="sl-SI" b="1" dirty="0" smtClean="0"/>
              <a:t>Skrb, da niso prekoračene kapacitete na dovodih (električnih)</a:t>
            </a:r>
          </a:p>
          <a:p>
            <a:pPr marL="514350" indent="-514350"/>
            <a:r>
              <a:rPr lang="sl-SI" b="1" dirty="0" smtClean="0"/>
              <a:t>Da so uporabljeni pravi kabli</a:t>
            </a:r>
          </a:p>
          <a:p>
            <a:pPr marL="514350" indent="-514350"/>
            <a:r>
              <a:rPr lang="sl-SI" b="1" dirty="0" smtClean="0"/>
              <a:t>Da so vsi kabli označeni v skladu z dogovorom</a:t>
            </a:r>
          </a:p>
          <a:p>
            <a:pPr marL="514350" indent="-514350"/>
            <a:r>
              <a:rPr lang="sl-SI" b="1" dirty="0" smtClean="0"/>
              <a:t>…</a:t>
            </a:r>
          </a:p>
          <a:p>
            <a:pPr marL="514350" indent="-514350"/>
            <a:endParaRPr lang="sl-SI" b="1"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42844" y="2492896"/>
            <a:ext cx="8643998" cy="4248472"/>
          </a:xfrm>
        </p:spPr>
        <p:txBody>
          <a:bodyPr/>
          <a:lstStyle/>
          <a:p>
            <a:pPr marL="449263" lvl="1" indent="7938" algn="ctr">
              <a:buNone/>
            </a:pPr>
            <a:r>
              <a:rPr lang="sl-SI" sz="3600" b="1" dirty="0" smtClean="0"/>
              <a:t>Kdo se odloči </a:t>
            </a:r>
            <a:r>
              <a:rPr lang="sl-SI" sz="3600" b="1" i="1" u="sng" dirty="0" smtClean="0">
                <a:solidFill>
                  <a:srgbClr val="FF0000"/>
                </a:solidFill>
              </a:rPr>
              <a:t>kateri</a:t>
            </a:r>
            <a:r>
              <a:rPr lang="sl-SI" sz="3600" b="1" dirty="0" smtClean="0"/>
              <a:t> strežnik ali</a:t>
            </a:r>
          </a:p>
          <a:p>
            <a:pPr marL="449263" lvl="1" indent="7938" algn="ctr">
              <a:buNone/>
            </a:pPr>
            <a:endParaRPr lang="sl-SI" sz="3600" b="1" dirty="0" smtClean="0"/>
          </a:p>
          <a:p>
            <a:pPr marL="449263" lvl="1" indent="7938" algn="ctr">
              <a:buNone/>
            </a:pPr>
            <a:r>
              <a:rPr lang="sl-SI" sz="3600" b="1" dirty="0" smtClean="0"/>
              <a:t>drugi kos IKT opreme boste kupili?</a:t>
            </a:r>
          </a:p>
        </p:txBody>
      </p:sp>
      <p:sp>
        <p:nvSpPr>
          <p:cNvPr id="4" name="Naslov 3"/>
          <p:cNvSpPr>
            <a:spLocks noGrp="1"/>
          </p:cNvSpPr>
          <p:nvPr>
            <p:ph type="title"/>
          </p:nvPr>
        </p:nvSpPr>
        <p:spPr/>
        <p:txBody>
          <a:bodyPr/>
          <a:lstStyle/>
          <a:p>
            <a:endParaRPr lang="sl-SI"/>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Načrtovanje kapacitet</a:t>
            </a:r>
            <a:endParaRPr lang="sl-SI" sz="3200" dirty="0"/>
          </a:p>
        </p:txBody>
      </p:sp>
      <p:sp>
        <p:nvSpPr>
          <p:cNvPr id="3" name="Ograda vsebine 2"/>
          <p:cNvSpPr>
            <a:spLocks noGrp="1"/>
          </p:cNvSpPr>
          <p:nvPr>
            <p:ph idx="1"/>
          </p:nvPr>
        </p:nvSpPr>
        <p:spPr>
          <a:xfrm>
            <a:off x="251520" y="1196752"/>
            <a:ext cx="8712968" cy="5229200"/>
          </a:xfrm>
        </p:spPr>
        <p:txBody>
          <a:bodyPr/>
          <a:lstStyle/>
          <a:p>
            <a:pPr marL="514350" indent="-514350"/>
            <a:r>
              <a:rPr lang="sl-SI" b="1" dirty="0" smtClean="0"/>
              <a:t>Zadostna priključna moč v posamezni el. omari</a:t>
            </a:r>
          </a:p>
          <a:p>
            <a:pPr marL="514350" indent="-514350"/>
            <a:r>
              <a:rPr lang="sl-SI" b="1" dirty="0" smtClean="0"/>
              <a:t>Dovolj el. energije za celotni center</a:t>
            </a:r>
          </a:p>
          <a:p>
            <a:pPr marL="514350" indent="-514350"/>
            <a:r>
              <a:rPr lang="sl-SI" b="1" dirty="0" smtClean="0"/>
              <a:t>Dovolj zalog goriva za DEA</a:t>
            </a:r>
          </a:p>
          <a:p>
            <a:pPr marL="514350" indent="-514350"/>
            <a:r>
              <a:rPr lang="sl-SI" b="1" dirty="0" smtClean="0"/>
              <a:t>Dovolj dimenzioniran sistem hlajenja</a:t>
            </a:r>
          </a:p>
          <a:p>
            <a:pPr marL="514350" indent="-514350"/>
            <a:r>
              <a:rPr lang="sl-SI" b="1" dirty="0" smtClean="0"/>
              <a:t>Ustrezna zaloga komunikacijskih vrvic</a:t>
            </a:r>
          </a:p>
          <a:p>
            <a:pPr marL="514350" indent="-514350"/>
            <a:r>
              <a:rPr lang="sl-SI" b="1" dirty="0" smtClean="0"/>
              <a: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Vzdrževanje</a:t>
            </a:r>
            <a:endParaRPr lang="sl-SI" sz="3200" dirty="0"/>
          </a:p>
        </p:txBody>
      </p:sp>
      <p:sp>
        <p:nvSpPr>
          <p:cNvPr id="3" name="Ograda vsebine 2"/>
          <p:cNvSpPr>
            <a:spLocks noGrp="1"/>
          </p:cNvSpPr>
          <p:nvPr>
            <p:ph idx="1"/>
          </p:nvPr>
        </p:nvSpPr>
        <p:spPr>
          <a:xfrm>
            <a:off x="251520" y="1628800"/>
            <a:ext cx="8712968" cy="4797152"/>
          </a:xfrm>
        </p:spPr>
        <p:txBody>
          <a:bodyPr/>
          <a:lstStyle/>
          <a:p>
            <a:pPr marL="514350" indent="-514350"/>
            <a:r>
              <a:rPr lang="sl-SI" b="1" u="sng" dirty="0" smtClean="0"/>
              <a:t>Kdo izvaja vzdrževanje</a:t>
            </a:r>
          </a:p>
          <a:p>
            <a:pPr marL="514350" indent="-514350"/>
            <a:r>
              <a:rPr lang="sl-SI" b="1" u="sng" dirty="0" smtClean="0"/>
              <a:t>Kdaj ga izvaja</a:t>
            </a:r>
          </a:p>
          <a:p>
            <a:pPr marL="514350" indent="-514350"/>
            <a:r>
              <a:rPr lang="sl-SI" b="1" u="sng" dirty="0" smtClean="0"/>
              <a:t>Kako preverite, ali so posegi ustrezni</a:t>
            </a:r>
          </a:p>
          <a:p>
            <a:pPr marL="514350" indent="-514350"/>
            <a:r>
              <a:rPr lang="sl-SI" b="1" u="sng" dirty="0" smtClean="0"/>
              <a:t>Kako testirate delovanje ve infrastrukture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Poslovni procesi v RC</a:t>
            </a:r>
            <a:endParaRPr lang="sl-SI" sz="3200" dirty="0"/>
          </a:p>
        </p:txBody>
      </p:sp>
      <p:sp>
        <p:nvSpPr>
          <p:cNvPr id="3" name="Ograda vsebine 2"/>
          <p:cNvSpPr>
            <a:spLocks noGrp="1"/>
          </p:cNvSpPr>
          <p:nvPr>
            <p:ph idx="1"/>
          </p:nvPr>
        </p:nvSpPr>
        <p:spPr>
          <a:xfrm>
            <a:off x="251520" y="1628800"/>
            <a:ext cx="8712968" cy="4797152"/>
          </a:xfrm>
        </p:spPr>
        <p:txBody>
          <a:bodyPr/>
          <a:lstStyle/>
          <a:p>
            <a:pPr marL="514350" indent="-514350"/>
            <a:r>
              <a:rPr lang="sl-SI" dirty="0" smtClean="0"/>
              <a:t>VODENJE INVENTARJA</a:t>
            </a:r>
          </a:p>
          <a:p>
            <a:pPr marL="514350" indent="-514350"/>
            <a:r>
              <a:rPr lang="sl-SI" dirty="0" smtClean="0"/>
              <a:t>SPREMLJANJE IN NAČRTOVANJE KAPACITET</a:t>
            </a:r>
          </a:p>
          <a:p>
            <a:pPr marL="514350" indent="-514350"/>
            <a:r>
              <a:rPr lang="sl-SI" dirty="0" smtClean="0"/>
              <a:t>NAMESTITVE NOVE OPREME</a:t>
            </a:r>
          </a:p>
          <a:p>
            <a:pPr marL="514350" indent="-514350"/>
            <a:r>
              <a:rPr lang="sl-SI" dirty="0" smtClean="0"/>
              <a:t>ODSTRANITEV STARE OPREME</a:t>
            </a:r>
          </a:p>
          <a:p>
            <a:pPr marL="514350" indent="-514350"/>
            <a:r>
              <a:rPr lang="sl-SI" dirty="0" smtClean="0"/>
              <a:t>VZDRŽEVANJE INFRASTRUKTURE</a:t>
            </a:r>
          </a:p>
          <a:p>
            <a:pPr marL="514350" indent="-514350"/>
            <a:r>
              <a:rPr lang="sl-SI" dirty="0" smtClean="0"/>
              <a:t>PERIODIČNA TESTIRANJA</a:t>
            </a:r>
          </a:p>
          <a:p>
            <a:pPr marL="514350" indent="-514350"/>
            <a:r>
              <a:rPr lang="sl-SI" b="1" u="sng" dirty="0" smtClean="0"/>
              <a:t>DALJINSKI NADZOR IN SPREMLJANJE DELOVANJA</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Ograda številke diapozitiva 2"/>
          <p:cNvSpPr>
            <a:spLocks noGrp="1"/>
          </p:cNvSpPr>
          <p:nvPr>
            <p:ph type="sldNum" sz="quarter" idx="4294967295"/>
          </p:nvPr>
        </p:nvSpPr>
        <p:spPr>
          <a:xfrm>
            <a:off x="153988" y="6500813"/>
            <a:ext cx="1006475" cy="320675"/>
          </a:xfrm>
        </p:spPr>
        <p:txBody>
          <a:bodyPr/>
          <a:lstStyle/>
          <a:p>
            <a:fld id="{E7C0A13D-4562-4F86-934C-4BCA9EA1C5EA}" type="slidenum">
              <a:rPr lang="en-US"/>
              <a:pPr/>
              <a:t>23</a:t>
            </a:fld>
            <a:endParaRPr lang="en-US"/>
          </a:p>
        </p:txBody>
      </p:sp>
      <p:sp>
        <p:nvSpPr>
          <p:cNvPr id="4811778" name="Rectangle 2"/>
          <p:cNvSpPr>
            <a:spLocks noGrp="1" noChangeArrowheads="1"/>
          </p:cNvSpPr>
          <p:nvPr>
            <p:ph type="title"/>
          </p:nvPr>
        </p:nvSpPr>
        <p:spPr>
          <a:xfrm>
            <a:off x="107504" y="404664"/>
            <a:ext cx="8245475" cy="476250"/>
          </a:xfrm>
        </p:spPr>
        <p:txBody>
          <a:bodyPr/>
          <a:lstStyle/>
          <a:p>
            <a:r>
              <a:rPr lang="sl-SI" b="1" dirty="0" smtClean="0"/>
              <a:t>Vloga infrastrukture RC v IS</a:t>
            </a:r>
            <a:r>
              <a:rPr lang="en-US" b="1" dirty="0" smtClean="0"/>
              <a:t>!</a:t>
            </a:r>
            <a:endParaRPr lang="en-US" b="1" dirty="0"/>
          </a:p>
        </p:txBody>
      </p:sp>
      <p:sp>
        <p:nvSpPr>
          <p:cNvPr id="4811779" name="Rectangle 3"/>
          <p:cNvSpPr>
            <a:spLocks noChangeArrowheads="1"/>
          </p:cNvSpPr>
          <p:nvPr/>
        </p:nvSpPr>
        <p:spPr bwMode="auto">
          <a:xfrm>
            <a:off x="438120" y="3832219"/>
            <a:ext cx="1263650" cy="363537"/>
          </a:xfrm>
          <a:prstGeom prst="rect">
            <a:avLst/>
          </a:prstGeom>
          <a:noFill/>
          <a:ln w="9525">
            <a:noFill/>
            <a:miter lim="800000"/>
            <a:headEnd/>
            <a:tailEnd/>
          </a:ln>
        </p:spPr>
        <p:txBody>
          <a:bodyPr/>
          <a:lstStyle/>
          <a:p>
            <a:endParaRPr lang="sl-SI"/>
          </a:p>
        </p:txBody>
      </p:sp>
      <p:sp>
        <p:nvSpPr>
          <p:cNvPr id="4811780" name="Rectangle 4"/>
          <p:cNvSpPr>
            <a:spLocks noChangeArrowheads="1"/>
          </p:cNvSpPr>
          <p:nvPr/>
        </p:nvSpPr>
        <p:spPr bwMode="auto">
          <a:xfrm>
            <a:off x="7697758" y="3841744"/>
            <a:ext cx="773112" cy="361950"/>
          </a:xfrm>
          <a:prstGeom prst="rect">
            <a:avLst/>
          </a:prstGeom>
          <a:noFill/>
          <a:ln w="9525">
            <a:noFill/>
            <a:miter lim="800000"/>
            <a:headEnd/>
            <a:tailEnd/>
          </a:ln>
        </p:spPr>
        <p:txBody>
          <a:bodyPr/>
          <a:lstStyle/>
          <a:p>
            <a:endParaRPr lang="sl-SI"/>
          </a:p>
        </p:txBody>
      </p:sp>
      <p:grpSp>
        <p:nvGrpSpPr>
          <p:cNvPr id="2" name="Group 5"/>
          <p:cNvGrpSpPr>
            <a:grpSpLocks/>
          </p:cNvGrpSpPr>
          <p:nvPr/>
        </p:nvGrpSpPr>
        <p:grpSpPr bwMode="auto">
          <a:xfrm>
            <a:off x="663545" y="3867144"/>
            <a:ext cx="7624763" cy="260350"/>
            <a:chOff x="430" y="1519"/>
            <a:chExt cx="4803" cy="164"/>
          </a:xfrm>
        </p:grpSpPr>
        <p:grpSp>
          <p:nvGrpSpPr>
            <p:cNvPr id="3" name="Group 6"/>
            <p:cNvGrpSpPr>
              <a:grpSpLocks/>
            </p:cNvGrpSpPr>
            <p:nvPr/>
          </p:nvGrpSpPr>
          <p:grpSpPr bwMode="auto">
            <a:xfrm>
              <a:off x="1197" y="1558"/>
              <a:ext cx="3583" cy="86"/>
              <a:chOff x="2628" y="964"/>
              <a:chExt cx="4175" cy="102"/>
            </a:xfrm>
          </p:grpSpPr>
          <p:sp>
            <p:nvSpPr>
              <p:cNvPr id="4811783" name="Rectangle 7"/>
              <p:cNvSpPr>
                <a:spLocks noChangeArrowheads="1"/>
              </p:cNvSpPr>
              <p:nvPr/>
            </p:nvSpPr>
            <p:spPr bwMode="auto">
              <a:xfrm>
                <a:off x="2628" y="964"/>
                <a:ext cx="4175" cy="102"/>
              </a:xfrm>
              <a:prstGeom prst="rect">
                <a:avLst/>
              </a:prstGeom>
              <a:solidFill>
                <a:srgbClr val="33CC33"/>
              </a:solidFill>
              <a:ln w="9525">
                <a:solidFill>
                  <a:srgbClr val="000000"/>
                </a:solidFill>
                <a:miter lim="800000"/>
                <a:headEnd/>
                <a:tailEnd/>
              </a:ln>
            </p:spPr>
            <p:txBody>
              <a:bodyPr/>
              <a:lstStyle/>
              <a:p>
                <a:endParaRPr lang="sl-SI"/>
              </a:p>
            </p:txBody>
          </p:sp>
          <p:sp>
            <p:nvSpPr>
              <p:cNvPr id="4811784" name="Rectangle 8"/>
              <p:cNvSpPr>
                <a:spLocks noChangeArrowheads="1"/>
              </p:cNvSpPr>
              <p:nvPr/>
            </p:nvSpPr>
            <p:spPr bwMode="auto">
              <a:xfrm>
                <a:off x="4359" y="964"/>
                <a:ext cx="507" cy="102"/>
              </a:xfrm>
              <a:prstGeom prst="rect">
                <a:avLst/>
              </a:prstGeom>
              <a:solidFill>
                <a:srgbClr val="FFFF00"/>
              </a:solidFill>
              <a:ln w="9525">
                <a:solidFill>
                  <a:srgbClr val="000000"/>
                </a:solidFill>
                <a:miter lim="800000"/>
                <a:headEnd/>
                <a:tailEnd/>
              </a:ln>
            </p:spPr>
            <p:txBody>
              <a:bodyPr/>
              <a:lstStyle/>
              <a:p>
                <a:endParaRPr lang="sl-SI"/>
              </a:p>
            </p:txBody>
          </p:sp>
          <p:sp>
            <p:nvSpPr>
              <p:cNvPr id="4811785" name="Rectangle 9"/>
              <p:cNvSpPr>
                <a:spLocks noChangeArrowheads="1"/>
              </p:cNvSpPr>
              <p:nvPr/>
            </p:nvSpPr>
            <p:spPr bwMode="auto">
              <a:xfrm>
                <a:off x="4413" y="964"/>
                <a:ext cx="48" cy="102"/>
              </a:xfrm>
              <a:prstGeom prst="rect">
                <a:avLst/>
              </a:prstGeom>
              <a:solidFill>
                <a:srgbClr val="FF0000"/>
              </a:solidFill>
              <a:ln w="9525">
                <a:solidFill>
                  <a:srgbClr val="000000"/>
                </a:solidFill>
                <a:miter lim="800000"/>
                <a:headEnd/>
                <a:tailEnd/>
              </a:ln>
            </p:spPr>
            <p:txBody>
              <a:bodyPr/>
              <a:lstStyle/>
              <a:p>
                <a:endParaRPr lang="sl-SI"/>
              </a:p>
            </p:txBody>
          </p:sp>
        </p:grpSp>
        <p:sp>
          <p:nvSpPr>
            <p:cNvPr id="4811786" name="Rectangle 10"/>
            <p:cNvSpPr>
              <a:spLocks noChangeArrowheads="1"/>
            </p:cNvSpPr>
            <p:nvPr/>
          </p:nvSpPr>
          <p:spPr bwMode="auto">
            <a:xfrm>
              <a:off x="430" y="1534"/>
              <a:ext cx="594"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err="1">
                  <a:solidFill>
                    <a:srgbClr val="000000"/>
                  </a:solidFill>
                </a:rPr>
                <a:t>WebSphere</a:t>
              </a:r>
              <a:endParaRPr lang="en-US" sz="1400" dirty="0"/>
            </a:p>
          </p:txBody>
        </p:sp>
        <p:sp>
          <p:nvSpPr>
            <p:cNvPr id="4811787" name="Rectangle 11"/>
            <p:cNvSpPr>
              <a:spLocks noChangeArrowheads="1"/>
            </p:cNvSpPr>
            <p:nvPr/>
          </p:nvSpPr>
          <p:spPr bwMode="auto">
            <a:xfrm>
              <a:off x="4916" y="1540"/>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97.9%</a:t>
              </a:r>
              <a:endParaRPr lang="en-US" sz="1400"/>
            </a:p>
          </p:txBody>
        </p:sp>
        <p:pic>
          <p:nvPicPr>
            <p:cNvPr id="4811788" name="Picture 12"/>
            <p:cNvPicPr>
              <a:picLocks noChangeAspect="1" noChangeArrowheads="1"/>
            </p:cNvPicPr>
            <p:nvPr/>
          </p:nvPicPr>
          <p:blipFill>
            <a:blip r:embed="rId3" cstate="print"/>
            <a:srcRect/>
            <a:stretch>
              <a:fillRect/>
            </a:stretch>
          </p:blipFill>
          <p:spPr bwMode="auto">
            <a:xfrm>
              <a:off x="1120" y="1519"/>
              <a:ext cx="170" cy="164"/>
            </a:xfrm>
            <a:prstGeom prst="rect">
              <a:avLst/>
            </a:prstGeom>
            <a:noFill/>
            <a:ln w="9525">
              <a:noFill/>
              <a:miter lim="800000"/>
              <a:headEnd/>
              <a:tailEnd/>
            </a:ln>
          </p:spPr>
        </p:pic>
      </p:grpSp>
      <p:sp>
        <p:nvSpPr>
          <p:cNvPr id="4811789" name="Rectangle 13"/>
          <p:cNvSpPr>
            <a:spLocks noChangeArrowheads="1"/>
          </p:cNvSpPr>
          <p:nvPr/>
        </p:nvSpPr>
        <p:spPr bwMode="auto">
          <a:xfrm>
            <a:off x="679420" y="3276594"/>
            <a:ext cx="587375" cy="366712"/>
          </a:xfrm>
          <a:prstGeom prst="rect">
            <a:avLst/>
          </a:prstGeom>
          <a:noFill/>
          <a:ln w="9525">
            <a:noFill/>
            <a:miter lim="800000"/>
            <a:headEnd/>
            <a:tailEnd/>
          </a:ln>
        </p:spPr>
        <p:txBody>
          <a:bodyPr/>
          <a:lstStyle/>
          <a:p>
            <a:endParaRPr lang="sl-SI"/>
          </a:p>
        </p:txBody>
      </p:sp>
      <p:sp>
        <p:nvSpPr>
          <p:cNvPr id="4811790" name="Rectangle 14"/>
          <p:cNvSpPr>
            <a:spLocks noChangeArrowheads="1"/>
          </p:cNvSpPr>
          <p:nvPr/>
        </p:nvSpPr>
        <p:spPr bwMode="auto">
          <a:xfrm>
            <a:off x="7688233" y="3279769"/>
            <a:ext cx="776287" cy="368300"/>
          </a:xfrm>
          <a:prstGeom prst="rect">
            <a:avLst/>
          </a:prstGeom>
          <a:noFill/>
          <a:ln w="9525">
            <a:noFill/>
            <a:miter lim="800000"/>
            <a:headEnd/>
            <a:tailEnd/>
          </a:ln>
        </p:spPr>
        <p:txBody>
          <a:bodyPr/>
          <a:lstStyle/>
          <a:p>
            <a:endParaRPr lang="sl-SI"/>
          </a:p>
        </p:txBody>
      </p:sp>
      <p:grpSp>
        <p:nvGrpSpPr>
          <p:cNvPr id="4" name="Group 15"/>
          <p:cNvGrpSpPr>
            <a:grpSpLocks/>
          </p:cNvGrpSpPr>
          <p:nvPr/>
        </p:nvGrpSpPr>
        <p:grpSpPr bwMode="auto">
          <a:xfrm>
            <a:off x="655608" y="3333744"/>
            <a:ext cx="7624762" cy="217487"/>
            <a:chOff x="425" y="1183"/>
            <a:chExt cx="4803" cy="137"/>
          </a:xfrm>
        </p:grpSpPr>
        <p:grpSp>
          <p:nvGrpSpPr>
            <p:cNvPr id="5" name="Group 16"/>
            <p:cNvGrpSpPr>
              <a:grpSpLocks/>
            </p:cNvGrpSpPr>
            <p:nvPr/>
          </p:nvGrpSpPr>
          <p:grpSpPr bwMode="auto">
            <a:xfrm>
              <a:off x="1192" y="1210"/>
              <a:ext cx="3582" cy="87"/>
              <a:chOff x="2628" y="563"/>
              <a:chExt cx="4175" cy="102"/>
            </a:xfrm>
          </p:grpSpPr>
          <p:sp>
            <p:nvSpPr>
              <p:cNvPr id="4811793" name="Rectangle 17"/>
              <p:cNvSpPr>
                <a:spLocks noChangeArrowheads="1"/>
              </p:cNvSpPr>
              <p:nvPr/>
            </p:nvSpPr>
            <p:spPr bwMode="auto">
              <a:xfrm>
                <a:off x="2628" y="563"/>
                <a:ext cx="4175" cy="102"/>
              </a:xfrm>
              <a:prstGeom prst="rect">
                <a:avLst/>
              </a:prstGeom>
              <a:solidFill>
                <a:srgbClr val="33CC33"/>
              </a:solidFill>
              <a:ln w="9525">
                <a:solidFill>
                  <a:srgbClr val="000000"/>
                </a:solidFill>
                <a:miter lim="800000"/>
                <a:headEnd/>
                <a:tailEnd/>
              </a:ln>
            </p:spPr>
            <p:txBody>
              <a:bodyPr/>
              <a:lstStyle/>
              <a:p>
                <a:endParaRPr lang="sl-SI"/>
              </a:p>
            </p:txBody>
          </p:sp>
          <p:sp>
            <p:nvSpPr>
              <p:cNvPr id="4811794" name="Rectangle 18"/>
              <p:cNvSpPr>
                <a:spLocks noChangeArrowheads="1"/>
              </p:cNvSpPr>
              <p:nvPr/>
            </p:nvSpPr>
            <p:spPr bwMode="auto">
              <a:xfrm>
                <a:off x="6579" y="563"/>
                <a:ext cx="224" cy="102"/>
              </a:xfrm>
              <a:prstGeom prst="rect">
                <a:avLst/>
              </a:prstGeom>
              <a:solidFill>
                <a:srgbClr val="FF0000"/>
              </a:solidFill>
              <a:ln w="9525">
                <a:solidFill>
                  <a:srgbClr val="000000"/>
                </a:solidFill>
                <a:miter lim="800000"/>
                <a:headEnd/>
                <a:tailEnd/>
              </a:ln>
            </p:spPr>
            <p:txBody>
              <a:bodyPr/>
              <a:lstStyle/>
              <a:p>
                <a:endParaRPr lang="sl-SI"/>
              </a:p>
            </p:txBody>
          </p:sp>
        </p:grpSp>
        <p:sp>
          <p:nvSpPr>
            <p:cNvPr id="4811795" name="Rectangle 19"/>
            <p:cNvSpPr>
              <a:spLocks noChangeArrowheads="1"/>
            </p:cNvSpPr>
            <p:nvPr/>
          </p:nvSpPr>
          <p:spPr bwMode="auto">
            <a:xfrm>
              <a:off x="425" y="1183"/>
              <a:ext cx="220"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a:solidFill>
                    <a:srgbClr val="000000"/>
                  </a:solidFill>
                </a:rPr>
                <a:t>DB2</a:t>
              </a:r>
              <a:endParaRPr lang="en-US" sz="1400" dirty="0"/>
            </a:p>
          </p:txBody>
        </p:sp>
        <p:sp>
          <p:nvSpPr>
            <p:cNvPr id="4811796" name="Rectangle 20"/>
            <p:cNvSpPr>
              <a:spLocks noChangeArrowheads="1"/>
            </p:cNvSpPr>
            <p:nvPr/>
          </p:nvSpPr>
          <p:spPr bwMode="auto">
            <a:xfrm>
              <a:off x="4911" y="1186"/>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99.1%</a:t>
              </a:r>
              <a:endParaRPr lang="en-US" sz="1400"/>
            </a:p>
          </p:txBody>
        </p:sp>
        <p:grpSp>
          <p:nvGrpSpPr>
            <p:cNvPr id="6" name="Group 21"/>
            <p:cNvGrpSpPr>
              <a:grpSpLocks/>
            </p:cNvGrpSpPr>
            <p:nvPr/>
          </p:nvGrpSpPr>
          <p:grpSpPr bwMode="auto">
            <a:xfrm>
              <a:off x="1138" y="1203"/>
              <a:ext cx="116" cy="117"/>
              <a:chOff x="2570" y="554"/>
              <a:chExt cx="125" cy="134"/>
            </a:xfrm>
          </p:grpSpPr>
          <p:grpSp>
            <p:nvGrpSpPr>
              <p:cNvPr id="7" name="Group 22"/>
              <p:cNvGrpSpPr>
                <a:grpSpLocks/>
              </p:cNvGrpSpPr>
              <p:nvPr/>
            </p:nvGrpSpPr>
            <p:grpSpPr bwMode="auto">
              <a:xfrm>
                <a:off x="2570" y="554"/>
                <a:ext cx="125" cy="134"/>
                <a:chOff x="2570" y="554"/>
                <a:chExt cx="125" cy="134"/>
              </a:xfrm>
            </p:grpSpPr>
            <p:sp>
              <p:nvSpPr>
                <p:cNvPr id="4811799" name="Rectangle 23"/>
                <p:cNvSpPr>
                  <a:spLocks noChangeArrowheads="1"/>
                </p:cNvSpPr>
                <p:nvPr/>
              </p:nvSpPr>
              <p:spPr bwMode="auto">
                <a:xfrm>
                  <a:off x="2570" y="554"/>
                  <a:ext cx="2" cy="134"/>
                </a:xfrm>
                <a:prstGeom prst="rect">
                  <a:avLst/>
                </a:prstGeom>
                <a:solidFill>
                  <a:srgbClr val="0FFF0F"/>
                </a:solidFill>
                <a:ln w="9525">
                  <a:noFill/>
                  <a:miter lim="800000"/>
                  <a:headEnd/>
                  <a:tailEnd/>
                </a:ln>
              </p:spPr>
              <p:txBody>
                <a:bodyPr/>
                <a:lstStyle/>
                <a:p>
                  <a:endParaRPr lang="sl-SI"/>
                </a:p>
              </p:txBody>
            </p:sp>
            <p:sp>
              <p:nvSpPr>
                <p:cNvPr id="4811800" name="Rectangle 24"/>
                <p:cNvSpPr>
                  <a:spLocks noChangeArrowheads="1"/>
                </p:cNvSpPr>
                <p:nvPr/>
              </p:nvSpPr>
              <p:spPr bwMode="auto">
                <a:xfrm>
                  <a:off x="2572" y="554"/>
                  <a:ext cx="2" cy="134"/>
                </a:xfrm>
                <a:prstGeom prst="rect">
                  <a:avLst/>
                </a:prstGeom>
                <a:solidFill>
                  <a:srgbClr val="1CFF1C"/>
                </a:solidFill>
                <a:ln w="9525">
                  <a:noFill/>
                  <a:miter lim="800000"/>
                  <a:headEnd/>
                  <a:tailEnd/>
                </a:ln>
              </p:spPr>
              <p:txBody>
                <a:bodyPr/>
                <a:lstStyle/>
                <a:p>
                  <a:endParaRPr lang="sl-SI"/>
                </a:p>
              </p:txBody>
            </p:sp>
            <p:sp>
              <p:nvSpPr>
                <p:cNvPr id="4811801" name="Rectangle 25"/>
                <p:cNvSpPr>
                  <a:spLocks noChangeArrowheads="1"/>
                </p:cNvSpPr>
                <p:nvPr/>
              </p:nvSpPr>
              <p:spPr bwMode="auto">
                <a:xfrm>
                  <a:off x="2574" y="554"/>
                  <a:ext cx="2" cy="134"/>
                </a:xfrm>
                <a:prstGeom prst="rect">
                  <a:avLst/>
                </a:prstGeom>
                <a:solidFill>
                  <a:srgbClr val="28FF28"/>
                </a:solidFill>
                <a:ln w="9525">
                  <a:noFill/>
                  <a:miter lim="800000"/>
                  <a:headEnd/>
                  <a:tailEnd/>
                </a:ln>
              </p:spPr>
              <p:txBody>
                <a:bodyPr/>
                <a:lstStyle/>
                <a:p>
                  <a:endParaRPr lang="sl-SI"/>
                </a:p>
              </p:txBody>
            </p:sp>
            <p:sp>
              <p:nvSpPr>
                <p:cNvPr id="4811802" name="Rectangle 26"/>
                <p:cNvSpPr>
                  <a:spLocks noChangeArrowheads="1"/>
                </p:cNvSpPr>
                <p:nvPr/>
              </p:nvSpPr>
              <p:spPr bwMode="auto">
                <a:xfrm>
                  <a:off x="2576" y="554"/>
                  <a:ext cx="2" cy="134"/>
                </a:xfrm>
                <a:prstGeom prst="rect">
                  <a:avLst/>
                </a:prstGeom>
                <a:solidFill>
                  <a:srgbClr val="33FF33"/>
                </a:solidFill>
                <a:ln w="9525">
                  <a:noFill/>
                  <a:miter lim="800000"/>
                  <a:headEnd/>
                  <a:tailEnd/>
                </a:ln>
              </p:spPr>
              <p:txBody>
                <a:bodyPr/>
                <a:lstStyle/>
                <a:p>
                  <a:endParaRPr lang="sl-SI"/>
                </a:p>
              </p:txBody>
            </p:sp>
            <p:sp>
              <p:nvSpPr>
                <p:cNvPr id="4811803" name="Rectangle 27"/>
                <p:cNvSpPr>
                  <a:spLocks noChangeArrowheads="1"/>
                </p:cNvSpPr>
                <p:nvPr/>
              </p:nvSpPr>
              <p:spPr bwMode="auto">
                <a:xfrm>
                  <a:off x="2578" y="554"/>
                  <a:ext cx="2" cy="134"/>
                </a:xfrm>
                <a:prstGeom prst="rect">
                  <a:avLst/>
                </a:prstGeom>
                <a:solidFill>
                  <a:srgbClr val="3EFF3E"/>
                </a:solidFill>
                <a:ln w="9525">
                  <a:noFill/>
                  <a:miter lim="800000"/>
                  <a:headEnd/>
                  <a:tailEnd/>
                </a:ln>
              </p:spPr>
              <p:txBody>
                <a:bodyPr/>
                <a:lstStyle/>
                <a:p>
                  <a:endParaRPr lang="sl-SI"/>
                </a:p>
              </p:txBody>
            </p:sp>
            <p:sp>
              <p:nvSpPr>
                <p:cNvPr id="4811804" name="Rectangle 28"/>
                <p:cNvSpPr>
                  <a:spLocks noChangeArrowheads="1"/>
                </p:cNvSpPr>
                <p:nvPr/>
              </p:nvSpPr>
              <p:spPr bwMode="auto">
                <a:xfrm>
                  <a:off x="2580" y="554"/>
                  <a:ext cx="2" cy="134"/>
                </a:xfrm>
                <a:prstGeom prst="rect">
                  <a:avLst/>
                </a:prstGeom>
                <a:solidFill>
                  <a:srgbClr val="48FF48"/>
                </a:solidFill>
                <a:ln w="9525">
                  <a:noFill/>
                  <a:miter lim="800000"/>
                  <a:headEnd/>
                  <a:tailEnd/>
                </a:ln>
              </p:spPr>
              <p:txBody>
                <a:bodyPr/>
                <a:lstStyle/>
                <a:p>
                  <a:endParaRPr lang="sl-SI"/>
                </a:p>
              </p:txBody>
            </p:sp>
            <p:sp>
              <p:nvSpPr>
                <p:cNvPr id="4811805" name="Rectangle 29"/>
                <p:cNvSpPr>
                  <a:spLocks noChangeArrowheads="1"/>
                </p:cNvSpPr>
                <p:nvPr/>
              </p:nvSpPr>
              <p:spPr bwMode="auto">
                <a:xfrm>
                  <a:off x="2582" y="554"/>
                  <a:ext cx="2" cy="134"/>
                </a:xfrm>
                <a:prstGeom prst="rect">
                  <a:avLst/>
                </a:prstGeom>
                <a:solidFill>
                  <a:srgbClr val="54FF54"/>
                </a:solidFill>
                <a:ln w="9525">
                  <a:noFill/>
                  <a:miter lim="800000"/>
                  <a:headEnd/>
                  <a:tailEnd/>
                </a:ln>
              </p:spPr>
              <p:txBody>
                <a:bodyPr/>
                <a:lstStyle/>
                <a:p>
                  <a:endParaRPr lang="sl-SI"/>
                </a:p>
              </p:txBody>
            </p:sp>
            <p:sp>
              <p:nvSpPr>
                <p:cNvPr id="4811806" name="Rectangle 30"/>
                <p:cNvSpPr>
                  <a:spLocks noChangeArrowheads="1"/>
                </p:cNvSpPr>
                <p:nvPr/>
              </p:nvSpPr>
              <p:spPr bwMode="auto">
                <a:xfrm>
                  <a:off x="2584" y="554"/>
                  <a:ext cx="3" cy="134"/>
                </a:xfrm>
                <a:prstGeom prst="rect">
                  <a:avLst/>
                </a:prstGeom>
                <a:solidFill>
                  <a:srgbClr val="60FF60"/>
                </a:solidFill>
                <a:ln w="9525">
                  <a:noFill/>
                  <a:miter lim="800000"/>
                  <a:headEnd/>
                  <a:tailEnd/>
                </a:ln>
              </p:spPr>
              <p:txBody>
                <a:bodyPr/>
                <a:lstStyle/>
                <a:p>
                  <a:endParaRPr lang="sl-SI"/>
                </a:p>
              </p:txBody>
            </p:sp>
            <p:sp>
              <p:nvSpPr>
                <p:cNvPr id="4811807" name="Rectangle 31"/>
                <p:cNvSpPr>
                  <a:spLocks noChangeArrowheads="1"/>
                </p:cNvSpPr>
                <p:nvPr/>
              </p:nvSpPr>
              <p:spPr bwMode="auto">
                <a:xfrm>
                  <a:off x="2587" y="554"/>
                  <a:ext cx="2" cy="134"/>
                </a:xfrm>
                <a:prstGeom prst="rect">
                  <a:avLst/>
                </a:prstGeom>
                <a:solidFill>
                  <a:srgbClr val="6BFF6B"/>
                </a:solidFill>
                <a:ln w="9525">
                  <a:noFill/>
                  <a:miter lim="800000"/>
                  <a:headEnd/>
                  <a:tailEnd/>
                </a:ln>
              </p:spPr>
              <p:txBody>
                <a:bodyPr/>
                <a:lstStyle/>
                <a:p>
                  <a:endParaRPr lang="sl-SI"/>
                </a:p>
              </p:txBody>
            </p:sp>
            <p:sp>
              <p:nvSpPr>
                <p:cNvPr id="4811808" name="Rectangle 32"/>
                <p:cNvSpPr>
                  <a:spLocks noChangeArrowheads="1"/>
                </p:cNvSpPr>
                <p:nvPr/>
              </p:nvSpPr>
              <p:spPr bwMode="auto">
                <a:xfrm>
                  <a:off x="2589" y="554"/>
                  <a:ext cx="2" cy="134"/>
                </a:xfrm>
                <a:prstGeom prst="rect">
                  <a:avLst/>
                </a:prstGeom>
                <a:solidFill>
                  <a:srgbClr val="77FF77"/>
                </a:solidFill>
                <a:ln w="9525">
                  <a:noFill/>
                  <a:miter lim="800000"/>
                  <a:headEnd/>
                  <a:tailEnd/>
                </a:ln>
              </p:spPr>
              <p:txBody>
                <a:bodyPr/>
                <a:lstStyle/>
                <a:p>
                  <a:endParaRPr lang="sl-SI"/>
                </a:p>
              </p:txBody>
            </p:sp>
            <p:sp>
              <p:nvSpPr>
                <p:cNvPr id="4811809" name="Rectangle 33"/>
                <p:cNvSpPr>
                  <a:spLocks noChangeArrowheads="1"/>
                </p:cNvSpPr>
                <p:nvPr/>
              </p:nvSpPr>
              <p:spPr bwMode="auto">
                <a:xfrm>
                  <a:off x="2591" y="554"/>
                  <a:ext cx="2" cy="134"/>
                </a:xfrm>
                <a:prstGeom prst="rect">
                  <a:avLst/>
                </a:prstGeom>
                <a:solidFill>
                  <a:srgbClr val="82FF82"/>
                </a:solidFill>
                <a:ln w="9525">
                  <a:noFill/>
                  <a:miter lim="800000"/>
                  <a:headEnd/>
                  <a:tailEnd/>
                </a:ln>
              </p:spPr>
              <p:txBody>
                <a:bodyPr/>
                <a:lstStyle/>
                <a:p>
                  <a:endParaRPr lang="sl-SI"/>
                </a:p>
              </p:txBody>
            </p:sp>
            <p:sp>
              <p:nvSpPr>
                <p:cNvPr id="4811810" name="Rectangle 34"/>
                <p:cNvSpPr>
                  <a:spLocks noChangeArrowheads="1"/>
                </p:cNvSpPr>
                <p:nvPr/>
              </p:nvSpPr>
              <p:spPr bwMode="auto">
                <a:xfrm>
                  <a:off x="2593" y="554"/>
                  <a:ext cx="2" cy="134"/>
                </a:xfrm>
                <a:prstGeom prst="rect">
                  <a:avLst/>
                </a:prstGeom>
                <a:solidFill>
                  <a:srgbClr val="8EFF8E"/>
                </a:solidFill>
                <a:ln w="9525">
                  <a:noFill/>
                  <a:miter lim="800000"/>
                  <a:headEnd/>
                  <a:tailEnd/>
                </a:ln>
              </p:spPr>
              <p:txBody>
                <a:bodyPr/>
                <a:lstStyle/>
                <a:p>
                  <a:endParaRPr lang="sl-SI"/>
                </a:p>
              </p:txBody>
            </p:sp>
            <p:sp>
              <p:nvSpPr>
                <p:cNvPr id="4811811" name="Rectangle 35"/>
                <p:cNvSpPr>
                  <a:spLocks noChangeArrowheads="1"/>
                </p:cNvSpPr>
                <p:nvPr/>
              </p:nvSpPr>
              <p:spPr bwMode="auto">
                <a:xfrm>
                  <a:off x="2595" y="554"/>
                  <a:ext cx="2" cy="134"/>
                </a:xfrm>
                <a:prstGeom prst="rect">
                  <a:avLst/>
                </a:prstGeom>
                <a:solidFill>
                  <a:srgbClr val="99FF99"/>
                </a:solidFill>
                <a:ln w="9525">
                  <a:noFill/>
                  <a:miter lim="800000"/>
                  <a:headEnd/>
                  <a:tailEnd/>
                </a:ln>
              </p:spPr>
              <p:txBody>
                <a:bodyPr/>
                <a:lstStyle/>
                <a:p>
                  <a:endParaRPr lang="sl-SI"/>
                </a:p>
              </p:txBody>
            </p:sp>
            <p:sp>
              <p:nvSpPr>
                <p:cNvPr id="4811812" name="Rectangle 36"/>
                <p:cNvSpPr>
                  <a:spLocks noChangeArrowheads="1"/>
                </p:cNvSpPr>
                <p:nvPr/>
              </p:nvSpPr>
              <p:spPr bwMode="auto">
                <a:xfrm>
                  <a:off x="2597" y="554"/>
                  <a:ext cx="2" cy="134"/>
                </a:xfrm>
                <a:prstGeom prst="rect">
                  <a:avLst/>
                </a:prstGeom>
                <a:solidFill>
                  <a:srgbClr val="A4FFA4"/>
                </a:solidFill>
                <a:ln w="9525">
                  <a:noFill/>
                  <a:miter lim="800000"/>
                  <a:headEnd/>
                  <a:tailEnd/>
                </a:ln>
              </p:spPr>
              <p:txBody>
                <a:bodyPr/>
                <a:lstStyle/>
                <a:p>
                  <a:endParaRPr lang="sl-SI"/>
                </a:p>
              </p:txBody>
            </p:sp>
            <p:sp>
              <p:nvSpPr>
                <p:cNvPr id="4811813" name="Rectangle 37"/>
                <p:cNvSpPr>
                  <a:spLocks noChangeArrowheads="1"/>
                </p:cNvSpPr>
                <p:nvPr/>
              </p:nvSpPr>
              <p:spPr bwMode="auto">
                <a:xfrm>
                  <a:off x="2599" y="554"/>
                  <a:ext cx="2" cy="134"/>
                </a:xfrm>
                <a:prstGeom prst="rect">
                  <a:avLst/>
                </a:prstGeom>
                <a:solidFill>
                  <a:srgbClr val="AEFFAE"/>
                </a:solidFill>
                <a:ln w="9525">
                  <a:noFill/>
                  <a:miter lim="800000"/>
                  <a:headEnd/>
                  <a:tailEnd/>
                </a:ln>
              </p:spPr>
              <p:txBody>
                <a:bodyPr/>
                <a:lstStyle/>
                <a:p>
                  <a:endParaRPr lang="sl-SI"/>
                </a:p>
              </p:txBody>
            </p:sp>
            <p:sp>
              <p:nvSpPr>
                <p:cNvPr id="4811814" name="Rectangle 38"/>
                <p:cNvSpPr>
                  <a:spLocks noChangeArrowheads="1"/>
                </p:cNvSpPr>
                <p:nvPr/>
              </p:nvSpPr>
              <p:spPr bwMode="auto">
                <a:xfrm>
                  <a:off x="2601" y="554"/>
                  <a:ext cx="2" cy="134"/>
                </a:xfrm>
                <a:prstGeom prst="rect">
                  <a:avLst/>
                </a:prstGeom>
                <a:solidFill>
                  <a:srgbClr val="B9FFB9"/>
                </a:solidFill>
                <a:ln w="9525">
                  <a:noFill/>
                  <a:miter lim="800000"/>
                  <a:headEnd/>
                  <a:tailEnd/>
                </a:ln>
              </p:spPr>
              <p:txBody>
                <a:bodyPr/>
                <a:lstStyle/>
                <a:p>
                  <a:endParaRPr lang="sl-SI"/>
                </a:p>
              </p:txBody>
            </p:sp>
            <p:sp>
              <p:nvSpPr>
                <p:cNvPr id="4811815" name="Rectangle 39"/>
                <p:cNvSpPr>
                  <a:spLocks noChangeArrowheads="1"/>
                </p:cNvSpPr>
                <p:nvPr/>
              </p:nvSpPr>
              <p:spPr bwMode="auto">
                <a:xfrm>
                  <a:off x="2603" y="554"/>
                  <a:ext cx="2" cy="134"/>
                </a:xfrm>
                <a:prstGeom prst="rect">
                  <a:avLst/>
                </a:prstGeom>
                <a:solidFill>
                  <a:srgbClr val="C2FFC2"/>
                </a:solidFill>
                <a:ln w="9525">
                  <a:noFill/>
                  <a:miter lim="800000"/>
                  <a:headEnd/>
                  <a:tailEnd/>
                </a:ln>
              </p:spPr>
              <p:txBody>
                <a:bodyPr/>
                <a:lstStyle/>
                <a:p>
                  <a:endParaRPr lang="sl-SI"/>
                </a:p>
              </p:txBody>
            </p:sp>
            <p:sp>
              <p:nvSpPr>
                <p:cNvPr id="4811816" name="Rectangle 40"/>
                <p:cNvSpPr>
                  <a:spLocks noChangeArrowheads="1"/>
                </p:cNvSpPr>
                <p:nvPr/>
              </p:nvSpPr>
              <p:spPr bwMode="auto">
                <a:xfrm>
                  <a:off x="2605" y="554"/>
                  <a:ext cx="2" cy="134"/>
                </a:xfrm>
                <a:prstGeom prst="rect">
                  <a:avLst/>
                </a:prstGeom>
                <a:solidFill>
                  <a:srgbClr val="CBFFCB"/>
                </a:solidFill>
                <a:ln w="9525">
                  <a:noFill/>
                  <a:miter lim="800000"/>
                  <a:headEnd/>
                  <a:tailEnd/>
                </a:ln>
              </p:spPr>
              <p:txBody>
                <a:bodyPr/>
                <a:lstStyle/>
                <a:p>
                  <a:endParaRPr lang="sl-SI"/>
                </a:p>
              </p:txBody>
            </p:sp>
            <p:sp>
              <p:nvSpPr>
                <p:cNvPr id="4811817" name="Rectangle 41"/>
                <p:cNvSpPr>
                  <a:spLocks noChangeArrowheads="1"/>
                </p:cNvSpPr>
                <p:nvPr/>
              </p:nvSpPr>
              <p:spPr bwMode="auto">
                <a:xfrm>
                  <a:off x="2607" y="554"/>
                  <a:ext cx="2" cy="134"/>
                </a:xfrm>
                <a:prstGeom prst="rect">
                  <a:avLst/>
                </a:prstGeom>
                <a:solidFill>
                  <a:srgbClr val="D3FFD3"/>
                </a:solidFill>
                <a:ln w="9525">
                  <a:noFill/>
                  <a:miter lim="800000"/>
                  <a:headEnd/>
                  <a:tailEnd/>
                </a:ln>
              </p:spPr>
              <p:txBody>
                <a:bodyPr/>
                <a:lstStyle/>
                <a:p>
                  <a:endParaRPr lang="sl-SI"/>
                </a:p>
              </p:txBody>
            </p:sp>
            <p:sp>
              <p:nvSpPr>
                <p:cNvPr id="4811818" name="Rectangle 42"/>
                <p:cNvSpPr>
                  <a:spLocks noChangeArrowheads="1"/>
                </p:cNvSpPr>
                <p:nvPr/>
              </p:nvSpPr>
              <p:spPr bwMode="auto">
                <a:xfrm>
                  <a:off x="2609" y="554"/>
                  <a:ext cx="2" cy="134"/>
                </a:xfrm>
                <a:prstGeom prst="rect">
                  <a:avLst/>
                </a:prstGeom>
                <a:solidFill>
                  <a:srgbClr val="DBFFDB"/>
                </a:solidFill>
                <a:ln w="9525">
                  <a:noFill/>
                  <a:miter lim="800000"/>
                  <a:headEnd/>
                  <a:tailEnd/>
                </a:ln>
              </p:spPr>
              <p:txBody>
                <a:bodyPr/>
                <a:lstStyle/>
                <a:p>
                  <a:endParaRPr lang="sl-SI"/>
                </a:p>
              </p:txBody>
            </p:sp>
            <p:sp>
              <p:nvSpPr>
                <p:cNvPr id="4811819" name="Rectangle 43"/>
                <p:cNvSpPr>
                  <a:spLocks noChangeArrowheads="1"/>
                </p:cNvSpPr>
                <p:nvPr/>
              </p:nvSpPr>
              <p:spPr bwMode="auto">
                <a:xfrm>
                  <a:off x="2611" y="554"/>
                  <a:ext cx="3" cy="134"/>
                </a:xfrm>
                <a:prstGeom prst="rect">
                  <a:avLst/>
                </a:prstGeom>
                <a:solidFill>
                  <a:srgbClr val="E1FFE1"/>
                </a:solidFill>
                <a:ln w="9525">
                  <a:noFill/>
                  <a:miter lim="800000"/>
                  <a:headEnd/>
                  <a:tailEnd/>
                </a:ln>
              </p:spPr>
              <p:txBody>
                <a:bodyPr/>
                <a:lstStyle/>
                <a:p>
                  <a:endParaRPr lang="sl-SI"/>
                </a:p>
              </p:txBody>
            </p:sp>
            <p:sp>
              <p:nvSpPr>
                <p:cNvPr id="4811820" name="Rectangle 44"/>
                <p:cNvSpPr>
                  <a:spLocks noChangeArrowheads="1"/>
                </p:cNvSpPr>
                <p:nvPr/>
              </p:nvSpPr>
              <p:spPr bwMode="auto">
                <a:xfrm>
                  <a:off x="2614" y="554"/>
                  <a:ext cx="2" cy="134"/>
                </a:xfrm>
                <a:prstGeom prst="rect">
                  <a:avLst/>
                </a:prstGeom>
                <a:solidFill>
                  <a:srgbClr val="E7FFE7"/>
                </a:solidFill>
                <a:ln w="9525">
                  <a:noFill/>
                  <a:miter lim="800000"/>
                  <a:headEnd/>
                  <a:tailEnd/>
                </a:ln>
              </p:spPr>
              <p:txBody>
                <a:bodyPr/>
                <a:lstStyle/>
                <a:p>
                  <a:endParaRPr lang="sl-SI"/>
                </a:p>
              </p:txBody>
            </p:sp>
            <p:sp>
              <p:nvSpPr>
                <p:cNvPr id="4811821" name="Rectangle 45"/>
                <p:cNvSpPr>
                  <a:spLocks noChangeArrowheads="1"/>
                </p:cNvSpPr>
                <p:nvPr/>
              </p:nvSpPr>
              <p:spPr bwMode="auto">
                <a:xfrm>
                  <a:off x="2616" y="554"/>
                  <a:ext cx="2" cy="134"/>
                </a:xfrm>
                <a:prstGeom prst="rect">
                  <a:avLst/>
                </a:prstGeom>
                <a:solidFill>
                  <a:srgbClr val="ECFFEC"/>
                </a:solidFill>
                <a:ln w="9525">
                  <a:noFill/>
                  <a:miter lim="800000"/>
                  <a:headEnd/>
                  <a:tailEnd/>
                </a:ln>
              </p:spPr>
              <p:txBody>
                <a:bodyPr/>
                <a:lstStyle/>
                <a:p>
                  <a:endParaRPr lang="sl-SI"/>
                </a:p>
              </p:txBody>
            </p:sp>
            <p:sp>
              <p:nvSpPr>
                <p:cNvPr id="4811822" name="Rectangle 46"/>
                <p:cNvSpPr>
                  <a:spLocks noChangeArrowheads="1"/>
                </p:cNvSpPr>
                <p:nvPr/>
              </p:nvSpPr>
              <p:spPr bwMode="auto">
                <a:xfrm>
                  <a:off x="2618" y="554"/>
                  <a:ext cx="2" cy="134"/>
                </a:xfrm>
                <a:prstGeom prst="rect">
                  <a:avLst/>
                </a:prstGeom>
                <a:solidFill>
                  <a:srgbClr val="F0FFF0"/>
                </a:solidFill>
                <a:ln w="9525">
                  <a:noFill/>
                  <a:miter lim="800000"/>
                  <a:headEnd/>
                  <a:tailEnd/>
                </a:ln>
              </p:spPr>
              <p:txBody>
                <a:bodyPr/>
                <a:lstStyle/>
                <a:p>
                  <a:endParaRPr lang="sl-SI"/>
                </a:p>
              </p:txBody>
            </p:sp>
            <p:sp>
              <p:nvSpPr>
                <p:cNvPr id="4811823" name="Rectangle 47"/>
                <p:cNvSpPr>
                  <a:spLocks noChangeArrowheads="1"/>
                </p:cNvSpPr>
                <p:nvPr/>
              </p:nvSpPr>
              <p:spPr bwMode="auto">
                <a:xfrm>
                  <a:off x="2620" y="554"/>
                  <a:ext cx="2" cy="134"/>
                </a:xfrm>
                <a:prstGeom prst="rect">
                  <a:avLst/>
                </a:prstGeom>
                <a:solidFill>
                  <a:srgbClr val="F4FFF4"/>
                </a:solidFill>
                <a:ln w="9525">
                  <a:noFill/>
                  <a:miter lim="800000"/>
                  <a:headEnd/>
                  <a:tailEnd/>
                </a:ln>
              </p:spPr>
              <p:txBody>
                <a:bodyPr/>
                <a:lstStyle/>
                <a:p>
                  <a:endParaRPr lang="sl-SI"/>
                </a:p>
              </p:txBody>
            </p:sp>
            <p:sp>
              <p:nvSpPr>
                <p:cNvPr id="4811824" name="Rectangle 48"/>
                <p:cNvSpPr>
                  <a:spLocks noChangeArrowheads="1"/>
                </p:cNvSpPr>
                <p:nvPr/>
              </p:nvSpPr>
              <p:spPr bwMode="auto">
                <a:xfrm>
                  <a:off x="2622" y="554"/>
                  <a:ext cx="2" cy="134"/>
                </a:xfrm>
                <a:prstGeom prst="rect">
                  <a:avLst/>
                </a:prstGeom>
                <a:solidFill>
                  <a:srgbClr val="F7FFF7"/>
                </a:solidFill>
                <a:ln w="9525">
                  <a:noFill/>
                  <a:miter lim="800000"/>
                  <a:headEnd/>
                  <a:tailEnd/>
                </a:ln>
              </p:spPr>
              <p:txBody>
                <a:bodyPr/>
                <a:lstStyle/>
                <a:p>
                  <a:endParaRPr lang="sl-SI"/>
                </a:p>
              </p:txBody>
            </p:sp>
            <p:sp>
              <p:nvSpPr>
                <p:cNvPr id="4811825" name="Rectangle 49"/>
                <p:cNvSpPr>
                  <a:spLocks noChangeArrowheads="1"/>
                </p:cNvSpPr>
                <p:nvPr/>
              </p:nvSpPr>
              <p:spPr bwMode="auto">
                <a:xfrm>
                  <a:off x="2624" y="554"/>
                  <a:ext cx="2" cy="134"/>
                </a:xfrm>
                <a:prstGeom prst="rect">
                  <a:avLst/>
                </a:prstGeom>
                <a:solidFill>
                  <a:srgbClr val="F9FFF9"/>
                </a:solidFill>
                <a:ln w="9525">
                  <a:noFill/>
                  <a:miter lim="800000"/>
                  <a:headEnd/>
                  <a:tailEnd/>
                </a:ln>
              </p:spPr>
              <p:txBody>
                <a:bodyPr/>
                <a:lstStyle/>
                <a:p>
                  <a:endParaRPr lang="sl-SI"/>
                </a:p>
              </p:txBody>
            </p:sp>
            <p:sp>
              <p:nvSpPr>
                <p:cNvPr id="4811826" name="Rectangle 50"/>
                <p:cNvSpPr>
                  <a:spLocks noChangeArrowheads="1"/>
                </p:cNvSpPr>
                <p:nvPr/>
              </p:nvSpPr>
              <p:spPr bwMode="auto">
                <a:xfrm>
                  <a:off x="2626" y="554"/>
                  <a:ext cx="2" cy="134"/>
                </a:xfrm>
                <a:prstGeom prst="rect">
                  <a:avLst/>
                </a:prstGeom>
                <a:solidFill>
                  <a:srgbClr val="FBFFFB"/>
                </a:solidFill>
                <a:ln w="9525">
                  <a:noFill/>
                  <a:miter lim="800000"/>
                  <a:headEnd/>
                  <a:tailEnd/>
                </a:ln>
              </p:spPr>
              <p:txBody>
                <a:bodyPr/>
                <a:lstStyle/>
                <a:p>
                  <a:endParaRPr lang="sl-SI"/>
                </a:p>
              </p:txBody>
            </p:sp>
            <p:sp>
              <p:nvSpPr>
                <p:cNvPr id="4811827" name="Rectangle 51"/>
                <p:cNvSpPr>
                  <a:spLocks noChangeArrowheads="1"/>
                </p:cNvSpPr>
                <p:nvPr/>
              </p:nvSpPr>
              <p:spPr bwMode="auto">
                <a:xfrm>
                  <a:off x="2628" y="554"/>
                  <a:ext cx="2" cy="134"/>
                </a:xfrm>
                <a:prstGeom prst="rect">
                  <a:avLst/>
                </a:prstGeom>
                <a:solidFill>
                  <a:srgbClr val="FDFFFD"/>
                </a:solidFill>
                <a:ln w="9525">
                  <a:noFill/>
                  <a:miter lim="800000"/>
                  <a:headEnd/>
                  <a:tailEnd/>
                </a:ln>
              </p:spPr>
              <p:txBody>
                <a:bodyPr/>
                <a:lstStyle/>
                <a:p>
                  <a:endParaRPr lang="sl-SI"/>
                </a:p>
              </p:txBody>
            </p:sp>
            <p:sp>
              <p:nvSpPr>
                <p:cNvPr id="4811828" name="Rectangle 52"/>
                <p:cNvSpPr>
                  <a:spLocks noChangeArrowheads="1"/>
                </p:cNvSpPr>
                <p:nvPr/>
              </p:nvSpPr>
              <p:spPr bwMode="auto">
                <a:xfrm>
                  <a:off x="2630" y="554"/>
                  <a:ext cx="2" cy="134"/>
                </a:xfrm>
                <a:prstGeom prst="rect">
                  <a:avLst/>
                </a:prstGeom>
                <a:solidFill>
                  <a:srgbClr val="FFFFFF"/>
                </a:solidFill>
                <a:ln w="9525">
                  <a:noFill/>
                  <a:miter lim="800000"/>
                  <a:headEnd/>
                  <a:tailEnd/>
                </a:ln>
              </p:spPr>
              <p:txBody>
                <a:bodyPr/>
                <a:lstStyle/>
                <a:p>
                  <a:endParaRPr lang="sl-SI"/>
                </a:p>
              </p:txBody>
            </p:sp>
            <p:sp>
              <p:nvSpPr>
                <p:cNvPr id="4811829" name="Rectangle 53"/>
                <p:cNvSpPr>
                  <a:spLocks noChangeArrowheads="1"/>
                </p:cNvSpPr>
                <p:nvPr/>
              </p:nvSpPr>
              <p:spPr bwMode="auto">
                <a:xfrm>
                  <a:off x="2632" y="554"/>
                  <a:ext cx="2" cy="134"/>
                </a:xfrm>
                <a:prstGeom prst="rect">
                  <a:avLst/>
                </a:prstGeom>
                <a:solidFill>
                  <a:srgbClr val="FFFFFF"/>
                </a:solidFill>
                <a:ln w="9525">
                  <a:noFill/>
                  <a:miter lim="800000"/>
                  <a:headEnd/>
                  <a:tailEnd/>
                </a:ln>
              </p:spPr>
              <p:txBody>
                <a:bodyPr/>
                <a:lstStyle/>
                <a:p>
                  <a:endParaRPr lang="sl-SI"/>
                </a:p>
              </p:txBody>
            </p:sp>
            <p:sp>
              <p:nvSpPr>
                <p:cNvPr id="4811830" name="Rectangle 54"/>
                <p:cNvSpPr>
                  <a:spLocks noChangeArrowheads="1"/>
                </p:cNvSpPr>
                <p:nvPr/>
              </p:nvSpPr>
              <p:spPr bwMode="auto">
                <a:xfrm>
                  <a:off x="2634" y="554"/>
                  <a:ext cx="2" cy="134"/>
                </a:xfrm>
                <a:prstGeom prst="rect">
                  <a:avLst/>
                </a:prstGeom>
                <a:solidFill>
                  <a:srgbClr val="FDFFFD"/>
                </a:solidFill>
                <a:ln w="9525">
                  <a:noFill/>
                  <a:miter lim="800000"/>
                  <a:headEnd/>
                  <a:tailEnd/>
                </a:ln>
              </p:spPr>
              <p:txBody>
                <a:bodyPr/>
                <a:lstStyle/>
                <a:p>
                  <a:endParaRPr lang="sl-SI"/>
                </a:p>
              </p:txBody>
            </p:sp>
            <p:sp>
              <p:nvSpPr>
                <p:cNvPr id="4811831" name="Rectangle 55"/>
                <p:cNvSpPr>
                  <a:spLocks noChangeArrowheads="1"/>
                </p:cNvSpPr>
                <p:nvPr/>
              </p:nvSpPr>
              <p:spPr bwMode="auto">
                <a:xfrm>
                  <a:off x="2636" y="554"/>
                  <a:ext cx="2" cy="134"/>
                </a:xfrm>
                <a:prstGeom prst="rect">
                  <a:avLst/>
                </a:prstGeom>
                <a:solidFill>
                  <a:srgbClr val="FBFFFB"/>
                </a:solidFill>
                <a:ln w="9525">
                  <a:noFill/>
                  <a:miter lim="800000"/>
                  <a:headEnd/>
                  <a:tailEnd/>
                </a:ln>
              </p:spPr>
              <p:txBody>
                <a:bodyPr/>
                <a:lstStyle/>
                <a:p>
                  <a:endParaRPr lang="sl-SI"/>
                </a:p>
              </p:txBody>
            </p:sp>
            <p:sp>
              <p:nvSpPr>
                <p:cNvPr id="4811832" name="Rectangle 56"/>
                <p:cNvSpPr>
                  <a:spLocks noChangeArrowheads="1"/>
                </p:cNvSpPr>
                <p:nvPr/>
              </p:nvSpPr>
              <p:spPr bwMode="auto">
                <a:xfrm>
                  <a:off x="2638" y="554"/>
                  <a:ext cx="3" cy="134"/>
                </a:xfrm>
                <a:prstGeom prst="rect">
                  <a:avLst/>
                </a:prstGeom>
                <a:solidFill>
                  <a:srgbClr val="F9FFF9"/>
                </a:solidFill>
                <a:ln w="9525">
                  <a:noFill/>
                  <a:miter lim="800000"/>
                  <a:headEnd/>
                  <a:tailEnd/>
                </a:ln>
              </p:spPr>
              <p:txBody>
                <a:bodyPr/>
                <a:lstStyle/>
                <a:p>
                  <a:endParaRPr lang="sl-SI"/>
                </a:p>
              </p:txBody>
            </p:sp>
            <p:sp>
              <p:nvSpPr>
                <p:cNvPr id="4811833" name="Rectangle 57"/>
                <p:cNvSpPr>
                  <a:spLocks noChangeArrowheads="1"/>
                </p:cNvSpPr>
                <p:nvPr/>
              </p:nvSpPr>
              <p:spPr bwMode="auto">
                <a:xfrm>
                  <a:off x="2641" y="554"/>
                  <a:ext cx="2" cy="134"/>
                </a:xfrm>
                <a:prstGeom prst="rect">
                  <a:avLst/>
                </a:prstGeom>
                <a:solidFill>
                  <a:srgbClr val="F7FFF7"/>
                </a:solidFill>
                <a:ln w="9525">
                  <a:noFill/>
                  <a:miter lim="800000"/>
                  <a:headEnd/>
                  <a:tailEnd/>
                </a:ln>
              </p:spPr>
              <p:txBody>
                <a:bodyPr/>
                <a:lstStyle/>
                <a:p>
                  <a:endParaRPr lang="sl-SI"/>
                </a:p>
              </p:txBody>
            </p:sp>
            <p:sp>
              <p:nvSpPr>
                <p:cNvPr id="4811834" name="Rectangle 58"/>
                <p:cNvSpPr>
                  <a:spLocks noChangeArrowheads="1"/>
                </p:cNvSpPr>
                <p:nvPr/>
              </p:nvSpPr>
              <p:spPr bwMode="auto">
                <a:xfrm>
                  <a:off x="2643" y="554"/>
                  <a:ext cx="2" cy="134"/>
                </a:xfrm>
                <a:prstGeom prst="rect">
                  <a:avLst/>
                </a:prstGeom>
                <a:solidFill>
                  <a:srgbClr val="F4FFF4"/>
                </a:solidFill>
                <a:ln w="9525">
                  <a:noFill/>
                  <a:miter lim="800000"/>
                  <a:headEnd/>
                  <a:tailEnd/>
                </a:ln>
              </p:spPr>
              <p:txBody>
                <a:bodyPr/>
                <a:lstStyle/>
                <a:p>
                  <a:endParaRPr lang="sl-SI"/>
                </a:p>
              </p:txBody>
            </p:sp>
            <p:sp>
              <p:nvSpPr>
                <p:cNvPr id="4811835" name="Rectangle 59"/>
                <p:cNvSpPr>
                  <a:spLocks noChangeArrowheads="1"/>
                </p:cNvSpPr>
                <p:nvPr/>
              </p:nvSpPr>
              <p:spPr bwMode="auto">
                <a:xfrm>
                  <a:off x="2645" y="554"/>
                  <a:ext cx="2" cy="134"/>
                </a:xfrm>
                <a:prstGeom prst="rect">
                  <a:avLst/>
                </a:prstGeom>
                <a:solidFill>
                  <a:srgbClr val="F0FFF0"/>
                </a:solidFill>
                <a:ln w="9525">
                  <a:noFill/>
                  <a:miter lim="800000"/>
                  <a:headEnd/>
                  <a:tailEnd/>
                </a:ln>
              </p:spPr>
              <p:txBody>
                <a:bodyPr/>
                <a:lstStyle/>
                <a:p>
                  <a:endParaRPr lang="sl-SI"/>
                </a:p>
              </p:txBody>
            </p:sp>
            <p:sp>
              <p:nvSpPr>
                <p:cNvPr id="4811836" name="Rectangle 60"/>
                <p:cNvSpPr>
                  <a:spLocks noChangeArrowheads="1"/>
                </p:cNvSpPr>
                <p:nvPr/>
              </p:nvSpPr>
              <p:spPr bwMode="auto">
                <a:xfrm>
                  <a:off x="2647" y="554"/>
                  <a:ext cx="2" cy="134"/>
                </a:xfrm>
                <a:prstGeom prst="rect">
                  <a:avLst/>
                </a:prstGeom>
                <a:solidFill>
                  <a:srgbClr val="ECFFEC"/>
                </a:solidFill>
                <a:ln w="9525">
                  <a:noFill/>
                  <a:miter lim="800000"/>
                  <a:headEnd/>
                  <a:tailEnd/>
                </a:ln>
              </p:spPr>
              <p:txBody>
                <a:bodyPr/>
                <a:lstStyle/>
                <a:p>
                  <a:endParaRPr lang="sl-SI"/>
                </a:p>
              </p:txBody>
            </p:sp>
            <p:sp>
              <p:nvSpPr>
                <p:cNvPr id="4811837" name="Rectangle 61"/>
                <p:cNvSpPr>
                  <a:spLocks noChangeArrowheads="1"/>
                </p:cNvSpPr>
                <p:nvPr/>
              </p:nvSpPr>
              <p:spPr bwMode="auto">
                <a:xfrm>
                  <a:off x="2649" y="554"/>
                  <a:ext cx="2" cy="134"/>
                </a:xfrm>
                <a:prstGeom prst="rect">
                  <a:avLst/>
                </a:prstGeom>
                <a:solidFill>
                  <a:srgbClr val="E7FFE7"/>
                </a:solidFill>
                <a:ln w="9525">
                  <a:noFill/>
                  <a:miter lim="800000"/>
                  <a:headEnd/>
                  <a:tailEnd/>
                </a:ln>
              </p:spPr>
              <p:txBody>
                <a:bodyPr/>
                <a:lstStyle/>
                <a:p>
                  <a:endParaRPr lang="sl-SI"/>
                </a:p>
              </p:txBody>
            </p:sp>
            <p:sp>
              <p:nvSpPr>
                <p:cNvPr id="4811838" name="Rectangle 62"/>
                <p:cNvSpPr>
                  <a:spLocks noChangeArrowheads="1"/>
                </p:cNvSpPr>
                <p:nvPr/>
              </p:nvSpPr>
              <p:spPr bwMode="auto">
                <a:xfrm>
                  <a:off x="2651" y="554"/>
                  <a:ext cx="2" cy="134"/>
                </a:xfrm>
                <a:prstGeom prst="rect">
                  <a:avLst/>
                </a:prstGeom>
                <a:solidFill>
                  <a:srgbClr val="E1FFE1"/>
                </a:solidFill>
                <a:ln w="9525">
                  <a:noFill/>
                  <a:miter lim="800000"/>
                  <a:headEnd/>
                  <a:tailEnd/>
                </a:ln>
              </p:spPr>
              <p:txBody>
                <a:bodyPr/>
                <a:lstStyle/>
                <a:p>
                  <a:endParaRPr lang="sl-SI"/>
                </a:p>
              </p:txBody>
            </p:sp>
            <p:sp>
              <p:nvSpPr>
                <p:cNvPr id="4811839" name="Rectangle 63"/>
                <p:cNvSpPr>
                  <a:spLocks noChangeArrowheads="1"/>
                </p:cNvSpPr>
                <p:nvPr/>
              </p:nvSpPr>
              <p:spPr bwMode="auto">
                <a:xfrm>
                  <a:off x="2653" y="554"/>
                  <a:ext cx="2" cy="134"/>
                </a:xfrm>
                <a:prstGeom prst="rect">
                  <a:avLst/>
                </a:prstGeom>
                <a:solidFill>
                  <a:srgbClr val="DBFFDB"/>
                </a:solidFill>
                <a:ln w="9525">
                  <a:noFill/>
                  <a:miter lim="800000"/>
                  <a:headEnd/>
                  <a:tailEnd/>
                </a:ln>
              </p:spPr>
              <p:txBody>
                <a:bodyPr/>
                <a:lstStyle/>
                <a:p>
                  <a:endParaRPr lang="sl-SI"/>
                </a:p>
              </p:txBody>
            </p:sp>
            <p:sp>
              <p:nvSpPr>
                <p:cNvPr id="4811840" name="Rectangle 64"/>
                <p:cNvSpPr>
                  <a:spLocks noChangeArrowheads="1"/>
                </p:cNvSpPr>
                <p:nvPr/>
              </p:nvSpPr>
              <p:spPr bwMode="auto">
                <a:xfrm>
                  <a:off x="2655" y="554"/>
                  <a:ext cx="2" cy="134"/>
                </a:xfrm>
                <a:prstGeom prst="rect">
                  <a:avLst/>
                </a:prstGeom>
                <a:solidFill>
                  <a:srgbClr val="D3FFD3"/>
                </a:solidFill>
                <a:ln w="9525">
                  <a:noFill/>
                  <a:miter lim="800000"/>
                  <a:headEnd/>
                  <a:tailEnd/>
                </a:ln>
              </p:spPr>
              <p:txBody>
                <a:bodyPr/>
                <a:lstStyle/>
                <a:p>
                  <a:endParaRPr lang="sl-SI"/>
                </a:p>
              </p:txBody>
            </p:sp>
            <p:sp>
              <p:nvSpPr>
                <p:cNvPr id="4811841" name="Rectangle 65"/>
                <p:cNvSpPr>
                  <a:spLocks noChangeArrowheads="1"/>
                </p:cNvSpPr>
                <p:nvPr/>
              </p:nvSpPr>
              <p:spPr bwMode="auto">
                <a:xfrm>
                  <a:off x="2657" y="554"/>
                  <a:ext cx="2" cy="134"/>
                </a:xfrm>
                <a:prstGeom prst="rect">
                  <a:avLst/>
                </a:prstGeom>
                <a:solidFill>
                  <a:srgbClr val="CBFFCB"/>
                </a:solidFill>
                <a:ln w="9525">
                  <a:noFill/>
                  <a:miter lim="800000"/>
                  <a:headEnd/>
                  <a:tailEnd/>
                </a:ln>
              </p:spPr>
              <p:txBody>
                <a:bodyPr/>
                <a:lstStyle/>
                <a:p>
                  <a:endParaRPr lang="sl-SI"/>
                </a:p>
              </p:txBody>
            </p:sp>
            <p:sp>
              <p:nvSpPr>
                <p:cNvPr id="4811842" name="Rectangle 66"/>
                <p:cNvSpPr>
                  <a:spLocks noChangeArrowheads="1"/>
                </p:cNvSpPr>
                <p:nvPr/>
              </p:nvSpPr>
              <p:spPr bwMode="auto">
                <a:xfrm>
                  <a:off x="2659" y="554"/>
                  <a:ext cx="2" cy="134"/>
                </a:xfrm>
                <a:prstGeom prst="rect">
                  <a:avLst/>
                </a:prstGeom>
                <a:solidFill>
                  <a:srgbClr val="C2FFC2"/>
                </a:solidFill>
                <a:ln w="9525">
                  <a:noFill/>
                  <a:miter lim="800000"/>
                  <a:headEnd/>
                  <a:tailEnd/>
                </a:ln>
              </p:spPr>
              <p:txBody>
                <a:bodyPr/>
                <a:lstStyle/>
                <a:p>
                  <a:endParaRPr lang="sl-SI"/>
                </a:p>
              </p:txBody>
            </p:sp>
            <p:sp>
              <p:nvSpPr>
                <p:cNvPr id="4811843" name="Rectangle 67"/>
                <p:cNvSpPr>
                  <a:spLocks noChangeArrowheads="1"/>
                </p:cNvSpPr>
                <p:nvPr/>
              </p:nvSpPr>
              <p:spPr bwMode="auto">
                <a:xfrm>
                  <a:off x="2661" y="554"/>
                  <a:ext cx="2" cy="134"/>
                </a:xfrm>
                <a:prstGeom prst="rect">
                  <a:avLst/>
                </a:prstGeom>
                <a:solidFill>
                  <a:srgbClr val="B9FFB9"/>
                </a:solidFill>
                <a:ln w="9525">
                  <a:noFill/>
                  <a:miter lim="800000"/>
                  <a:headEnd/>
                  <a:tailEnd/>
                </a:ln>
              </p:spPr>
              <p:txBody>
                <a:bodyPr/>
                <a:lstStyle/>
                <a:p>
                  <a:endParaRPr lang="sl-SI"/>
                </a:p>
              </p:txBody>
            </p:sp>
            <p:sp>
              <p:nvSpPr>
                <p:cNvPr id="4811844" name="Rectangle 68"/>
                <p:cNvSpPr>
                  <a:spLocks noChangeArrowheads="1"/>
                </p:cNvSpPr>
                <p:nvPr/>
              </p:nvSpPr>
              <p:spPr bwMode="auto">
                <a:xfrm>
                  <a:off x="2663" y="554"/>
                  <a:ext cx="2" cy="134"/>
                </a:xfrm>
                <a:prstGeom prst="rect">
                  <a:avLst/>
                </a:prstGeom>
                <a:solidFill>
                  <a:srgbClr val="AEFFAE"/>
                </a:solidFill>
                <a:ln w="9525">
                  <a:noFill/>
                  <a:miter lim="800000"/>
                  <a:headEnd/>
                  <a:tailEnd/>
                </a:ln>
              </p:spPr>
              <p:txBody>
                <a:bodyPr/>
                <a:lstStyle/>
                <a:p>
                  <a:endParaRPr lang="sl-SI"/>
                </a:p>
              </p:txBody>
            </p:sp>
            <p:sp>
              <p:nvSpPr>
                <p:cNvPr id="4811845" name="Rectangle 69"/>
                <p:cNvSpPr>
                  <a:spLocks noChangeArrowheads="1"/>
                </p:cNvSpPr>
                <p:nvPr/>
              </p:nvSpPr>
              <p:spPr bwMode="auto">
                <a:xfrm>
                  <a:off x="2665" y="554"/>
                  <a:ext cx="3" cy="134"/>
                </a:xfrm>
                <a:prstGeom prst="rect">
                  <a:avLst/>
                </a:prstGeom>
                <a:solidFill>
                  <a:srgbClr val="A4FFA4"/>
                </a:solidFill>
                <a:ln w="9525">
                  <a:noFill/>
                  <a:miter lim="800000"/>
                  <a:headEnd/>
                  <a:tailEnd/>
                </a:ln>
              </p:spPr>
              <p:txBody>
                <a:bodyPr/>
                <a:lstStyle/>
                <a:p>
                  <a:endParaRPr lang="sl-SI"/>
                </a:p>
              </p:txBody>
            </p:sp>
            <p:sp>
              <p:nvSpPr>
                <p:cNvPr id="4811846" name="Rectangle 70"/>
                <p:cNvSpPr>
                  <a:spLocks noChangeArrowheads="1"/>
                </p:cNvSpPr>
                <p:nvPr/>
              </p:nvSpPr>
              <p:spPr bwMode="auto">
                <a:xfrm>
                  <a:off x="2668" y="554"/>
                  <a:ext cx="2" cy="134"/>
                </a:xfrm>
                <a:prstGeom prst="rect">
                  <a:avLst/>
                </a:prstGeom>
                <a:solidFill>
                  <a:srgbClr val="99FF99"/>
                </a:solidFill>
                <a:ln w="9525">
                  <a:noFill/>
                  <a:miter lim="800000"/>
                  <a:headEnd/>
                  <a:tailEnd/>
                </a:ln>
              </p:spPr>
              <p:txBody>
                <a:bodyPr/>
                <a:lstStyle/>
                <a:p>
                  <a:endParaRPr lang="sl-SI"/>
                </a:p>
              </p:txBody>
            </p:sp>
            <p:sp>
              <p:nvSpPr>
                <p:cNvPr id="4811847" name="Rectangle 71"/>
                <p:cNvSpPr>
                  <a:spLocks noChangeArrowheads="1"/>
                </p:cNvSpPr>
                <p:nvPr/>
              </p:nvSpPr>
              <p:spPr bwMode="auto">
                <a:xfrm>
                  <a:off x="2670" y="554"/>
                  <a:ext cx="2" cy="134"/>
                </a:xfrm>
                <a:prstGeom prst="rect">
                  <a:avLst/>
                </a:prstGeom>
                <a:solidFill>
                  <a:srgbClr val="8EFF8E"/>
                </a:solidFill>
                <a:ln w="9525">
                  <a:noFill/>
                  <a:miter lim="800000"/>
                  <a:headEnd/>
                  <a:tailEnd/>
                </a:ln>
              </p:spPr>
              <p:txBody>
                <a:bodyPr/>
                <a:lstStyle/>
                <a:p>
                  <a:endParaRPr lang="sl-SI"/>
                </a:p>
              </p:txBody>
            </p:sp>
            <p:sp>
              <p:nvSpPr>
                <p:cNvPr id="4811848" name="Rectangle 72"/>
                <p:cNvSpPr>
                  <a:spLocks noChangeArrowheads="1"/>
                </p:cNvSpPr>
                <p:nvPr/>
              </p:nvSpPr>
              <p:spPr bwMode="auto">
                <a:xfrm>
                  <a:off x="2672" y="554"/>
                  <a:ext cx="2" cy="134"/>
                </a:xfrm>
                <a:prstGeom prst="rect">
                  <a:avLst/>
                </a:prstGeom>
                <a:solidFill>
                  <a:srgbClr val="82FF82"/>
                </a:solidFill>
                <a:ln w="9525">
                  <a:noFill/>
                  <a:miter lim="800000"/>
                  <a:headEnd/>
                  <a:tailEnd/>
                </a:ln>
              </p:spPr>
              <p:txBody>
                <a:bodyPr/>
                <a:lstStyle/>
                <a:p>
                  <a:endParaRPr lang="sl-SI"/>
                </a:p>
              </p:txBody>
            </p:sp>
            <p:sp>
              <p:nvSpPr>
                <p:cNvPr id="4811849" name="Rectangle 73"/>
                <p:cNvSpPr>
                  <a:spLocks noChangeArrowheads="1"/>
                </p:cNvSpPr>
                <p:nvPr/>
              </p:nvSpPr>
              <p:spPr bwMode="auto">
                <a:xfrm>
                  <a:off x="2674" y="554"/>
                  <a:ext cx="2" cy="134"/>
                </a:xfrm>
                <a:prstGeom prst="rect">
                  <a:avLst/>
                </a:prstGeom>
                <a:solidFill>
                  <a:srgbClr val="77FF77"/>
                </a:solidFill>
                <a:ln w="9525">
                  <a:noFill/>
                  <a:miter lim="800000"/>
                  <a:headEnd/>
                  <a:tailEnd/>
                </a:ln>
              </p:spPr>
              <p:txBody>
                <a:bodyPr/>
                <a:lstStyle/>
                <a:p>
                  <a:endParaRPr lang="sl-SI"/>
                </a:p>
              </p:txBody>
            </p:sp>
            <p:sp>
              <p:nvSpPr>
                <p:cNvPr id="4811850" name="Rectangle 74"/>
                <p:cNvSpPr>
                  <a:spLocks noChangeArrowheads="1"/>
                </p:cNvSpPr>
                <p:nvPr/>
              </p:nvSpPr>
              <p:spPr bwMode="auto">
                <a:xfrm>
                  <a:off x="2676" y="554"/>
                  <a:ext cx="2" cy="134"/>
                </a:xfrm>
                <a:prstGeom prst="rect">
                  <a:avLst/>
                </a:prstGeom>
                <a:solidFill>
                  <a:srgbClr val="6BFF6B"/>
                </a:solidFill>
                <a:ln w="9525">
                  <a:noFill/>
                  <a:miter lim="800000"/>
                  <a:headEnd/>
                  <a:tailEnd/>
                </a:ln>
              </p:spPr>
              <p:txBody>
                <a:bodyPr/>
                <a:lstStyle/>
                <a:p>
                  <a:endParaRPr lang="sl-SI"/>
                </a:p>
              </p:txBody>
            </p:sp>
            <p:sp>
              <p:nvSpPr>
                <p:cNvPr id="4811851" name="Rectangle 75"/>
                <p:cNvSpPr>
                  <a:spLocks noChangeArrowheads="1"/>
                </p:cNvSpPr>
                <p:nvPr/>
              </p:nvSpPr>
              <p:spPr bwMode="auto">
                <a:xfrm>
                  <a:off x="2678" y="554"/>
                  <a:ext cx="2" cy="134"/>
                </a:xfrm>
                <a:prstGeom prst="rect">
                  <a:avLst/>
                </a:prstGeom>
                <a:solidFill>
                  <a:srgbClr val="5FFF5F"/>
                </a:solidFill>
                <a:ln w="9525">
                  <a:noFill/>
                  <a:miter lim="800000"/>
                  <a:headEnd/>
                  <a:tailEnd/>
                </a:ln>
              </p:spPr>
              <p:txBody>
                <a:bodyPr/>
                <a:lstStyle/>
                <a:p>
                  <a:endParaRPr lang="sl-SI"/>
                </a:p>
              </p:txBody>
            </p:sp>
            <p:sp>
              <p:nvSpPr>
                <p:cNvPr id="4811852" name="Rectangle 76"/>
                <p:cNvSpPr>
                  <a:spLocks noChangeArrowheads="1"/>
                </p:cNvSpPr>
                <p:nvPr/>
              </p:nvSpPr>
              <p:spPr bwMode="auto">
                <a:xfrm>
                  <a:off x="2680" y="554"/>
                  <a:ext cx="2" cy="134"/>
                </a:xfrm>
                <a:prstGeom prst="rect">
                  <a:avLst/>
                </a:prstGeom>
                <a:solidFill>
                  <a:srgbClr val="54FF54"/>
                </a:solidFill>
                <a:ln w="9525">
                  <a:noFill/>
                  <a:miter lim="800000"/>
                  <a:headEnd/>
                  <a:tailEnd/>
                </a:ln>
              </p:spPr>
              <p:txBody>
                <a:bodyPr/>
                <a:lstStyle/>
                <a:p>
                  <a:endParaRPr lang="sl-SI"/>
                </a:p>
              </p:txBody>
            </p:sp>
            <p:sp>
              <p:nvSpPr>
                <p:cNvPr id="4811853" name="Rectangle 77"/>
                <p:cNvSpPr>
                  <a:spLocks noChangeArrowheads="1"/>
                </p:cNvSpPr>
                <p:nvPr/>
              </p:nvSpPr>
              <p:spPr bwMode="auto">
                <a:xfrm>
                  <a:off x="2682" y="554"/>
                  <a:ext cx="2" cy="134"/>
                </a:xfrm>
                <a:prstGeom prst="rect">
                  <a:avLst/>
                </a:prstGeom>
                <a:solidFill>
                  <a:srgbClr val="48FF48"/>
                </a:solidFill>
                <a:ln w="9525">
                  <a:noFill/>
                  <a:miter lim="800000"/>
                  <a:headEnd/>
                  <a:tailEnd/>
                </a:ln>
              </p:spPr>
              <p:txBody>
                <a:bodyPr/>
                <a:lstStyle/>
                <a:p>
                  <a:endParaRPr lang="sl-SI"/>
                </a:p>
              </p:txBody>
            </p:sp>
            <p:sp>
              <p:nvSpPr>
                <p:cNvPr id="4811854" name="Rectangle 78"/>
                <p:cNvSpPr>
                  <a:spLocks noChangeArrowheads="1"/>
                </p:cNvSpPr>
                <p:nvPr/>
              </p:nvSpPr>
              <p:spPr bwMode="auto">
                <a:xfrm>
                  <a:off x="2684" y="554"/>
                  <a:ext cx="2" cy="134"/>
                </a:xfrm>
                <a:prstGeom prst="rect">
                  <a:avLst/>
                </a:prstGeom>
                <a:solidFill>
                  <a:srgbClr val="3EFF3E"/>
                </a:solidFill>
                <a:ln w="9525">
                  <a:noFill/>
                  <a:miter lim="800000"/>
                  <a:headEnd/>
                  <a:tailEnd/>
                </a:ln>
              </p:spPr>
              <p:txBody>
                <a:bodyPr/>
                <a:lstStyle/>
                <a:p>
                  <a:endParaRPr lang="sl-SI"/>
                </a:p>
              </p:txBody>
            </p:sp>
            <p:sp>
              <p:nvSpPr>
                <p:cNvPr id="4811855" name="Rectangle 79"/>
                <p:cNvSpPr>
                  <a:spLocks noChangeArrowheads="1"/>
                </p:cNvSpPr>
                <p:nvPr/>
              </p:nvSpPr>
              <p:spPr bwMode="auto">
                <a:xfrm>
                  <a:off x="2686" y="554"/>
                  <a:ext cx="2" cy="134"/>
                </a:xfrm>
                <a:prstGeom prst="rect">
                  <a:avLst/>
                </a:prstGeom>
                <a:solidFill>
                  <a:srgbClr val="33FF33"/>
                </a:solidFill>
                <a:ln w="9525">
                  <a:noFill/>
                  <a:miter lim="800000"/>
                  <a:headEnd/>
                  <a:tailEnd/>
                </a:ln>
              </p:spPr>
              <p:txBody>
                <a:bodyPr/>
                <a:lstStyle/>
                <a:p>
                  <a:endParaRPr lang="sl-SI"/>
                </a:p>
              </p:txBody>
            </p:sp>
            <p:sp>
              <p:nvSpPr>
                <p:cNvPr id="4811856" name="Rectangle 80"/>
                <p:cNvSpPr>
                  <a:spLocks noChangeArrowheads="1"/>
                </p:cNvSpPr>
                <p:nvPr/>
              </p:nvSpPr>
              <p:spPr bwMode="auto">
                <a:xfrm>
                  <a:off x="2688" y="554"/>
                  <a:ext cx="2" cy="134"/>
                </a:xfrm>
                <a:prstGeom prst="rect">
                  <a:avLst/>
                </a:prstGeom>
                <a:solidFill>
                  <a:srgbClr val="28FF28"/>
                </a:solidFill>
                <a:ln w="9525">
                  <a:noFill/>
                  <a:miter lim="800000"/>
                  <a:headEnd/>
                  <a:tailEnd/>
                </a:ln>
              </p:spPr>
              <p:txBody>
                <a:bodyPr/>
                <a:lstStyle/>
                <a:p>
                  <a:endParaRPr lang="sl-SI"/>
                </a:p>
              </p:txBody>
            </p:sp>
            <p:sp>
              <p:nvSpPr>
                <p:cNvPr id="4811857" name="Rectangle 81"/>
                <p:cNvSpPr>
                  <a:spLocks noChangeArrowheads="1"/>
                </p:cNvSpPr>
                <p:nvPr/>
              </p:nvSpPr>
              <p:spPr bwMode="auto">
                <a:xfrm>
                  <a:off x="2690" y="554"/>
                  <a:ext cx="3" cy="134"/>
                </a:xfrm>
                <a:prstGeom prst="rect">
                  <a:avLst/>
                </a:prstGeom>
                <a:solidFill>
                  <a:srgbClr val="1CFF1C"/>
                </a:solidFill>
                <a:ln w="9525">
                  <a:noFill/>
                  <a:miter lim="800000"/>
                  <a:headEnd/>
                  <a:tailEnd/>
                </a:ln>
              </p:spPr>
              <p:txBody>
                <a:bodyPr/>
                <a:lstStyle/>
                <a:p>
                  <a:endParaRPr lang="sl-SI"/>
                </a:p>
              </p:txBody>
            </p:sp>
            <p:sp>
              <p:nvSpPr>
                <p:cNvPr id="4811858" name="Rectangle 82"/>
                <p:cNvSpPr>
                  <a:spLocks noChangeArrowheads="1"/>
                </p:cNvSpPr>
                <p:nvPr/>
              </p:nvSpPr>
              <p:spPr bwMode="auto">
                <a:xfrm>
                  <a:off x="2693" y="554"/>
                  <a:ext cx="2" cy="134"/>
                </a:xfrm>
                <a:prstGeom prst="rect">
                  <a:avLst/>
                </a:prstGeom>
                <a:solidFill>
                  <a:srgbClr val="00FF00"/>
                </a:solidFill>
                <a:ln w="9525">
                  <a:noFill/>
                  <a:miter lim="800000"/>
                  <a:headEnd/>
                  <a:tailEnd/>
                </a:ln>
              </p:spPr>
              <p:txBody>
                <a:bodyPr/>
                <a:lstStyle/>
                <a:p>
                  <a:endParaRPr lang="sl-SI"/>
                </a:p>
              </p:txBody>
            </p:sp>
            <p:sp>
              <p:nvSpPr>
                <p:cNvPr id="4811859" name="Freeform 83"/>
                <p:cNvSpPr>
                  <a:spLocks/>
                </p:cNvSpPr>
                <p:nvPr/>
              </p:nvSpPr>
              <p:spPr bwMode="auto">
                <a:xfrm>
                  <a:off x="2570" y="554"/>
                  <a:ext cx="120" cy="129"/>
                </a:xfrm>
                <a:custGeom>
                  <a:avLst/>
                  <a:gdLst/>
                  <a:ahLst/>
                  <a:cxnLst>
                    <a:cxn ang="0">
                      <a:pos x="60" y="0"/>
                    </a:cxn>
                    <a:cxn ang="0">
                      <a:pos x="37" y="2"/>
                    </a:cxn>
                    <a:cxn ang="0">
                      <a:pos x="19" y="6"/>
                    </a:cxn>
                    <a:cxn ang="0">
                      <a:pos x="4" y="13"/>
                    </a:cxn>
                    <a:cxn ang="0">
                      <a:pos x="2" y="15"/>
                    </a:cxn>
                    <a:cxn ang="0">
                      <a:pos x="0" y="20"/>
                    </a:cxn>
                    <a:cxn ang="0">
                      <a:pos x="0" y="109"/>
                    </a:cxn>
                    <a:cxn ang="0">
                      <a:pos x="2" y="113"/>
                    </a:cxn>
                    <a:cxn ang="0">
                      <a:pos x="4" y="118"/>
                    </a:cxn>
                    <a:cxn ang="0">
                      <a:pos x="19" y="123"/>
                    </a:cxn>
                    <a:cxn ang="0">
                      <a:pos x="37" y="127"/>
                    </a:cxn>
                    <a:cxn ang="0">
                      <a:pos x="60" y="129"/>
                    </a:cxn>
                    <a:cxn ang="0">
                      <a:pos x="83" y="127"/>
                    </a:cxn>
                    <a:cxn ang="0">
                      <a:pos x="104" y="123"/>
                    </a:cxn>
                    <a:cxn ang="0">
                      <a:pos x="116" y="118"/>
                    </a:cxn>
                    <a:cxn ang="0">
                      <a:pos x="118" y="113"/>
                    </a:cxn>
                    <a:cxn ang="0">
                      <a:pos x="120" y="109"/>
                    </a:cxn>
                    <a:cxn ang="0">
                      <a:pos x="120" y="20"/>
                    </a:cxn>
                    <a:cxn ang="0">
                      <a:pos x="118" y="15"/>
                    </a:cxn>
                    <a:cxn ang="0">
                      <a:pos x="116" y="13"/>
                    </a:cxn>
                    <a:cxn ang="0">
                      <a:pos x="104" y="6"/>
                    </a:cxn>
                    <a:cxn ang="0">
                      <a:pos x="83" y="2"/>
                    </a:cxn>
                    <a:cxn ang="0">
                      <a:pos x="60" y="0"/>
                    </a:cxn>
                  </a:cxnLst>
                  <a:rect l="0" t="0" r="r" b="b"/>
                  <a:pathLst>
                    <a:path w="120" h="129">
                      <a:moveTo>
                        <a:pt x="60" y="0"/>
                      </a:moveTo>
                      <a:lnTo>
                        <a:pt x="37" y="2"/>
                      </a:lnTo>
                      <a:lnTo>
                        <a:pt x="19" y="6"/>
                      </a:lnTo>
                      <a:lnTo>
                        <a:pt x="4" y="13"/>
                      </a:lnTo>
                      <a:lnTo>
                        <a:pt x="2" y="15"/>
                      </a:lnTo>
                      <a:lnTo>
                        <a:pt x="0" y="20"/>
                      </a:lnTo>
                      <a:lnTo>
                        <a:pt x="0" y="109"/>
                      </a:lnTo>
                      <a:lnTo>
                        <a:pt x="2" y="113"/>
                      </a:lnTo>
                      <a:lnTo>
                        <a:pt x="4" y="118"/>
                      </a:lnTo>
                      <a:lnTo>
                        <a:pt x="19" y="123"/>
                      </a:lnTo>
                      <a:lnTo>
                        <a:pt x="37" y="127"/>
                      </a:lnTo>
                      <a:lnTo>
                        <a:pt x="60" y="129"/>
                      </a:lnTo>
                      <a:lnTo>
                        <a:pt x="83" y="127"/>
                      </a:lnTo>
                      <a:lnTo>
                        <a:pt x="104" y="123"/>
                      </a:lnTo>
                      <a:lnTo>
                        <a:pt x="116" y="118"/>
                      </a:lnTo>
                      <a:lnTo>
                        <a:pt x="118" y="113"/>
                      </a:lnTo>
                      <a:lnTo>
                        <a:pt x="120" y="109"/>
                      </a:lnTo>
                      <a:lnTo>
                        <a:pt x="120" y="20"/>
                      </a:lnTo>
                      <a:lnTo>
                        <a:pt x="118" y="15"/>
                      </a:lnTo>
                      <a:lnTo>
                        <a:pt x="116" y="13"/>
                      </a:lnTo>
                      <a:lnTo>
                        <a:pt x="104" y="6"/>
                      </a:lnTo>
                      <a:lnTo>
                        <a:pt x="83" y="2"/>
                      </a:lnTo>
                      <a:lnTo>
                        <a:pt x="60" y="0"/>
                      </a:lnTo>
                      <a:close/>
                    </a:path>
                  </a:pathLst>
                </a:custGeom>
                <a:solidFill>
                  <a:srgbClr val="00FF00"/>
                </a:solidFill>
                <a:ln w="0">
                  <a:solidFill>
                    <a:srgbClr val="FFFFFF"/>
                  </a:solidFill>
                  <a:prstDash val="solid"/>
                  <a:round/>
                  <a:headEnd/>
                  <a:tailEnd/>
                </a:ln>
              </p:spPr>
              <p:txBody>
                <a:bodyPr/>
                <a:lstStyle/>
                <a:p>
                  <a:endParaRPr lang="sl-SI"/>
                </a:p>
              </p:txBody>
            </p:sp>
            <p:sp>
              <p:nvSpPr>
                <p:cNvPr id="4811860" name="Freeform 84"/>
                <p:cNvSpPr>
                  <a:spLocks/>
                </p:cNvSpPr>
                <p:nvPr/>
              </p:nvSpPr>
              <p:spPr bwMode="auto">
                <a:xfrm>
                  <a:off x="2570" y="554"/>
                  <a:ext cx="120" cy="129"/>
                </a:xfrm>
                <a:custGeom>
                  <a:avLst/>
                  <a:gdLst/>
                  <a:ahLst/>
                  <a:cxnLst>
                    <a:cxn ang="0">
                      <a:pos x="60" y="0"/>
                    </a:cxn>
                    <a:cxn ang="0">
                      <a:pos x="37" y="2"/>
                    </a:cxn>
                    <a:cxn ang="0">
                      <a:pos x="19" y="6"/>
                    </a:cxn>
                    <a:cxn ang="0">
                      <a:pos x="4" y="13"/>
                    </a:cxn>
                    <a:cxn ang="0">
                      <a:pos x="2" y="15"/>
                    </a:cxn>
                    <a:cxn ang="0">
                      <a:pos x="0" y="20"/>
                    </a:cxn>
                    <a:cxn ang="0">
                      <a:pos x="0" y="109"/>
                    </a:cxn>
                    <a:cxn ang="0">
                      <a:pos x="2" y="113"/>
                    </a:cxn>
                    <a:cxn ang="0">
                      <a:pos x="4" y="118"/>
                    </a:cxn>
                    <a:cxn ang="0">
                      <a:pos x="19" y="123"/>
                    </a:cxn>
                    <a:cxn ang="0">
                      <a:pos x="37" y="127"/>
                    </a:cxn>
                    <a:cxn ang="0">
                      <a:pos x="60" y="129"/>
                    </a:cxn>
                    <a:cxn ang="0">
                      <a:pos x="83" y="127"/>
                    </a:cxn>
                    <a:cxn ang="0">
                      <a:pos x="104" y="123"/>
                    </a:cxn>
                    <a:cxn ang="0">
                      <a:pos x="116" y="118"/>
                    </a:cxn>
                    <a:cxn ang="0">
                      <a:pos x="118" y="113"/>
                    </a:cxn>
                    <a:cxn ang="0">
                      <a:pos x="120" y="109"/>
                    </a:cxn>
                    <a:cxn ang="0">
                      <a:pos x="120" y="20"/>
                    </a:cxn>
                    <a:cxn ang="0">
                      <a:pos x="118" y="15"/>
                    </a:cxn>
                    <a:cxn ang="0">
                      <a:pos x="116" y="13"/>
                    </a:cxn>
                    <a:cxn ang="0">
                      <a:pos x="104" y="6"/>
                    </a:cxn>
                    <a:cxn ang="0">
                      <a:pos x="83" y="2"/>
                    </a:cxn>
                    <a:cxn ang="0">
                      <a:pos x="60" y="0"/>
                    </a:cxn>
                  </a:cxnLst>
                  <a:rect l="0" t="0" r="r" b="b"/>
                  <a:pathLst>
                    <a:path w="120" h="129">
                      <a:moveTo>
                        <a:pt x="60" y="0"/>
                      </a:moveTo>
                      <a:lnTo>
                        <a:pt x="37" y="2"/>
                      </a:lnTo>
                      <a:lnTo>
                        <a:pt x="19" y="6"/>
                      </a:lnTo>
                      <a:lnTo>
                        <a:pt x="4" y="13"/>
                      </a:lnTo>
                      <a:lnTo>
                        <a:pt x="2" y="15"/>
                      </a:lnTo>
                      <a:lnTo>
                        <a:pt x="0" y="20"/>
                      </a:lnTo>
                      <a:lnTo>
                        <a:pt x="0" y="109"/>
                      </a:lnTo>
                      <a:lnTo>
                        <a:pt x="2" y="113"/>
                      </a:lnTo>
                      <a:lnTo>
                        <a:pt x="4" y="118"/>
                      </a:lnTo>
                      <a:lnTo>
                        <a:pt x="19" y="123"/>
                      </a:lnTo>
                      <a:lnTo>
                        <a:pt x="37" y="127"/>
                      </a:lnTo>
                      <a:lnTo>
                        <a:pt x="60" y="129"/>
                      </a:lnTo>
                      <a:lnTo>
                        <a:pt x="83" y="127"/>
                      </a:lnTo>
                      <a:lnTo>
                        <a:pt x="104" y="123"/>
                      </a:lnTo>
                      <a:lnTo>
                        <a:pt x="116" y="118"/>
                      </a:lnTo>
                      <a:lnTo>
                        <a:pt x="118" y="113"/>
                      </a:lnTo>
                      <a:lnTo>
                        <a:pt x="120" y="109"/>
                      </a:lnTo>
                      <a:lnTo>
                        <a:pt x="120" y="20"/>
                      </a:lnTo>
                      <a:lnTo>
                        <a:pt x="118" y="15"/>
                      </a:lnTo>
                      <a:lnTo>
                        <a:pt x="116" y="13"/>
                      </a:lnTo>
                      <a:lnTo>
                        <a:pt x="104" y="6"/>
                      </a:lnTo>
                      <a:lnTo>
                        <a:pt x="83" y="2"/>
                      </a:lnTo>
                      <a:lnTo>
                        <a:pt x="60" y="0"/>
                      </a:lnTo>
                      <a:close/>
                    </a:path>
                  </a:pathLst>
                </a:custGeom>
                <a:solidFill>
                  <a:srgbClr val="000000"/>
                </a:solidFill>
                <a:ln w="9525">
                  <a:noFill/>
                  <a:round/>
                  <a:headEnd/>
                  <a:tailEnd/>
                </a:ln>
              </p:spPr>
              <p:txBody>
                <a:bodyPr/>
                <a:lstStyle/>
                <a:p>
                  <a:endParaRPr lang="sl-SI"/>
                </a:p>
              </p:txBody>
            </p:sp>
            <p:sp>
              <p:nvSpPr>
                <p:cNvPr id="4811861" name="Rectangle 85"/>
                <p:cNvSpPr>
                  <a:spLocks noChangeArrowheads="1"/>
                </p:cNvSpPr>
                <p:nvPr/>
              </p:nvSpPr>
              <p:spPr bwMode="auto">
                <a:xfrm>
                  <a:off x="2570" y="554"/>
                  <a:ext cx="2" cy="134"/>
                </a:xfrm>
                <a:prstGeom prst="rect">
                  <a:avLst/>
                </a:prstGeom>
                <a:solidFill>
                  <a:srgbClr val="0FFF0F"/>
                </a:solidFill>
                <a:ln w="9525">
                  <a:noFill/>
                  <a:miter lim="800000"/>
                  <a:headEnd/>
                  <a:tailEnd/>
                </a:ln>
              </p:spPr>
              <p:txBody>
                <a:bodyPr/>
                <a:lstStyle/>
                <a:p>
                  <a:endParaRPr lang="sl-SI"/>
                </a:p>
              </p:txBody>
            </p:sp>
            <p:sp>
              <p:nvSpPr>
                <p:cNvPr id="4811862" name="Rectangle 86"/>
                <p:cNvSpPr>
                  <a:spLocks noChangeArrowheads="1"/>
                </p:cNvSpPr>
                <p:nvPr/>
              </p:nvSpPr>
              <p:spPr bwMode="auto">
                <a:xfrm>
                  <a:off x="2572" y="554"/>
                  <a:ext cx="2" cy="134"/>
                </a:xfrm>
                <a:prstGeom prst="rect">
                  <a:avLst/>
                </a:prstGeom>
                <a:solidFill>
                  <a:srgbClr val="1CFF1C"/>
                </a:solidFill>
                <a:ln w="9525">
                  <a:noFill/>
                  <a:miter lim="800000"/>
                  <a:headEnd/>
                  <a:tailEnd/>
                </a:ln>
              </p:spPr>
              <p:txBody>
                <a:bodyPr/>
                <a:lstStyle/>
                <a:p>
                  <a:endParaRPr lang="sl-SI"/>
                </a:p>
              </p:txBody>
            </p:sp>
            <p:sp>
              <p:nvSpPr>
                <p:cNvPr id="4811863" name="Rectangle 87"/>
                <p:cNvSpPr>
                  <a:spLocks noChangeArrowheads="1"/>
                </p:cNvSpPr>
                <p:nvPr/>
              </p:nvSpPr>
              <p:spPr bwMode="auto">
                <a:xfrm>
                  <a:off x="2574" y="554"/>
                  <a:ext cx="2" cy="134"/>
                </a:xfrm>
                <a:prstGeom prst="rect">
                  <a:avLst/>
                </a:prstGeom>
                <a:solidFill>
                  <a:srgbClr val="28FF28"/>
                </a:solidFill>
                <a:ln w="9525">
                  <a:noFill/>
                  <a:miter lim="800000"/>
                  <a:headEnd/>
                  <a:tailEnd/>
                </a:ln>
              </p:spPr>
              <p:txBody>
                <a:bodyPr/>
                <a:lstStyle/>
                <a:p>
                  <a:endParaRPr lang="sl-SI"/>
                </a:p>
              </p:txBody>
            </p:sp>
            <p:sp>
              <p:nvSpPr>
                <p:cNvPr id="4811864" name="Rectangle 88"/>
                <p:cNvSpPr>
                  <a:spLocks noChangeArrowheads="1"/>
                </p:cNvSpPr>
                <p:nvPr/>
              </p:nvSpPr>
              <p:spPr bwMode="auto">
                <a:xfrm>
                  <a:off x="2576" y="554"/>
                  <a:ext cx="2" cy="134"/>
                </a:xfrm>
                <a:prstGeom prst="rect">
                  <a:avLst/>
                </a:prstGeom>
                <a:solidFill>
                  <a:srgbClr val="33FF33"/>
                </a:solidFill>
                <a:ln w="9525">
                  <a:noFill/>
                  <a:miter lim="800000"/>
                  <a:headEnd/>
                  <a:tailEnd/>
                </a:ln>
              </p:spPr>
              <p:txBody>
                <a:bodyPr/>
                <a:lstStyle/>
                <a:p>
                  <a:endParaRPr lang="sl-SI"/>
                </a:p>
              </p:txBody>
            </p:sp>
            <p:sp>
              <p:nvSpPr>
                <p:cNvPr id="4811865" name="Rectangle 89"/>
                <p:cNvSpPr>
                  <a:spLocks noChangeArrowheads="1"/>
                </p:cNvSpPr>
                <p:nvPr/>
              </p:nvSpPr>
              <p:spPr bwMode="auto">
                <a:xfrm>
                  <a:off x="2578" y="554"/>
                  <a:ext cx="2" cy="134"/>
                </a:xfrm>
                <a:prstGeom prst="rect">
                  <a:avLst/>
                </a:prstGeom>
                <a:solidFill>
                  <a:srgbClr val="3EFF3E"/>
                </a:solidFill>
                <a:ln w="9525">
                  <a:noFill/>
                  <a:miter lim="800000"/>
                  <a:headEnd/>
                  <a:tailEnd/>
                </a:ln>
              </p:spPr>
              <p:txBody>
                <a:bodyPr/>
                <a:lstStyle/>
                <a:p>
                  <a:endParaRPr lang="sl-SI"/>
                </a:p>
              </p:txBody>
            </p:sp>
            <p:sp>
              <p:nvSpPr>
                <p:cNvPr id="4811866" name="Rectangle 90"/>
                <p:cNvSpPr>
                  <a:spLocks noChangeArrowheads="1"/>
                </p:cNvSpPr>
                <p:nvPr/>
              </p:nvSpPr>
              <p:spPr bwMode="auto">
                <a:xfrm>
                  <a:off x="2580" y="554"/>
                  <a:ext cx="2" cy="134"/>
                </a:xfrm>
                <a:prstGeom prst="rect">
                  <a:avLst/>
                </a:prstGeom>
                <a:solidFill>
                  <a:srgbClr val="48FF48"/>
                </a:solidFill>
                <a:ln w="9525">
                  <a:noFill/>
                  <a:miter lim="800000"/>
                  <a:headEnd/>
                  <a:tailEnd/>
                </a:ln>
              </p:spPr>
              <p:txBody>
                <a:bodyPr/>
                <a:lstStyle/>
                <a:p>
                  <a:endParaRPr lang="sl-SI"/>
                </a:p>
              </p:txBody>
            </p:sp>
            <p:sp>
              <p:nvSpPr>
                <p:cNvPr id="4811867" name="Rectangle 91"/>
                <p:cNvSpPr>
                  <a:spLocks noChangeArrowheads="1"/>
                </p:cNvSpPr>
                <p:nvPr/>
              </p:nvSpPr>
              <p:spPr bwMode="auto">
                <a:xfrm>
                  <a:off x="2582" y="554"/>
                  <a:ext cx="2" cy="134"/>
                </a:xfrm>
                <a:prstGeom prst="rect">
                  <a:avLst/>
                </a:prstGeom>
                <a:solidFill>
                  <a:srgbClr val="54FF54"/>
                </a:solidFill>
                <a:ln w="9525">
                  <a:noFill/>
                  <a:miter lim="800000"/>
                  <a:headEnd/>
                  <a:tailEnd/>
                </a:ln>
              </p:spPr>
              <p:txBody>
                <a:bodyPr/>
                <a:lstStyle/>
                <a:p>
                  <a:endParaRPr lang="sl-SI"/>
                </a:p>
              </p:txBody>
            </p:sp>
            <p:sp>
              <p:nvSpPr>
                <p:cNvPr id="4811868" name="Rectangle 92"/>
                <p:cNvSpPr>
                  <a:spLocks noChangeArrowheads="1"/>
                </p:cNvSpPr>
                <p:nvPr/>
              </p:nvSpPr>
              <p:spPr bwMode="auto">
                <a:xfrm>
                  <a:off x="2584" y="554"/>
                  <a:ext cx="3" cy="134"/>
                </a:xfrm>
                <a:prstGeom prst="rect">
                  <a:avLst/>
                </a:prstGeom>
                <a:solidFill>
                  <a:srgbClr val="60FF60"/>
                </a:solidFill>
                <a:ln w="9525">
                  <a:noFill/>
                  <a:miter lim="800000"/>
                  <a:headEnd/>
                  <a:tailEnd/>
                </a:ln>
              </p:spPr>
              <p:txBody>
                <a:bodyPr/>
                <a:lstStyle/>
                <a:p>
                  <a:endParaRPr lang="sl-SI"/>
                </a:p>
              </p:txBody>
            </p:sp>
            <p:sp>
              <p:nvSpPr>
                <p:cNvPr id="4811869" name="Rectangle 93"/>
                <p:cNvSpPr>
                  <a:spLocks noChangeArrowheads="1"/>
                </p:cNvSpPr>
                <p:nvPr/>
              </p:nvSpPr>
              <p:spPr bwMode="auto">
                <a:xfrm>
                  <a:off x="2587" y="554"/>
                  <a:ext cx="2" cy="134"/>
                </a:xfrm>
                <a:prstGeom prst="rect">
                  <a:avLst/>
                </a:prstGeom>
                <a:solidFill>
                  <a:srgbClr val="6BFF6B"/>
                </a:solidFill>
                <a:ln w="9525">
                  <a:noFill/>
                  <a:miter lim="800000"/>
                  <a:headEnd/>
                  <a:tailEnd/>
                </a:ln>
              </p:spPr>
              <p:txBody>
                <a:bodyPr/>
                <a:lstStyle/>
                <a:p>
                  <a:endParaRPr lang="sl-SI"/>
                </a:p>
              </p:txBody>
            </p:sp>
            <p:sp>
              <p:nvSpPr>
                <p:cNvPr id="4811870" name="Rectangle 94"/>
                <p:cNvSpPr>
                  <a:spLocks noChangeArrowheads="1"/>
                </p:cNvSpPr>
                <p:nvPr/>
              </p:nvSpPr>
              <p:spPr bwMode="auto">
                <a:xfrm>
                  <a:off x="2589" y="554"/>
                  <a:ext cx="2" cy="134"/>
                </a:xfrm>
                <a:prstGeom prst="rect">
                  <a:avLst/>
                </a:prstGeom>
                <a:solidFill>
                  <a:srgbClr val="77FF77"/>
                </a:solidFill>
                <a:ln w="9525">
                  <a:noFill/>
                  <a:miter lim="800000"/>
                  <a:headEnd/>
                  <a:tailEnd/>
                </a:ln>
              </p:spPr>
              <p:txBody>
                <a:bodyPr/>
                <a:lstStyle/>
                <a:p>
                  <a:endParaRPr lang="sl-SI"/>
                </a:p>
              </p:txBody>
            </p:sp>
            <p:sp>
              <p:nvSpPr>
                <p:cNvPr id="4811871" name="Rectangle 95"/>
                <p:cNvSpPr>
                  <a:spLocks noChangeArrowheads="1"/>
                </p:cNvSpPr>
                <p:nvPr/>
              </p:nvSpPr>
              <p:spPr bwMode="auto">
                <a:xfrm>
                  <a:off x="2591" y="554"/>
                  <a:ext cx="2" cy="134"/>
                </a:xfrm>
                <a:prstGeom prst="rect">
                  <a:avLst/>
                </a:prstGeom>
                <a:solidFill>
                  <a:srgbClr val="82FF82"/>
                </a:solidFill>
                <a:ln w="9525">
                  <a:noFill/>
                  <a:miter lim="800000"/>
                  <a:headEnd/>
                  <a:tailEnd/>
                </a:ln>
              </p:spPr>
              <p:txBody>
                <a:bodyPr/>
                <a:lstStyle/>
                <a:p>
                  <a:endParaRPr lang="sl-SI"/>
                </a:p>
              </p:txBody>
            </p:sp>
            <p:sp>
              <p:nvSpPr>
                <p:cNvPr id="4811872" name="Rectangle 96"/>
                <p:cNvSpPr>
                  <a:spLocks noChangeArrowheads="1"/>
                </p:cNvSpPr>
                <p:nvPr/>
              </p:nvSpPr>
              <p:spPr bwMode="auto">
                <a:xfrm>
                  <a:off x="2593" y="554"/>
                  <a:ext cx="2" cy="134"/>
                </a:xfrm>
                <a:prstGeom prst="rect">
                  <a:avLst/>
                </a:prstGeom>
                <a:solidFill>
                  <a:srgbClr val="8EFF8E"/>
                </a:solidFill>
                <a:ln w="9525">
                  <a:noFill/>
                  <a:miter lim="800000"/>
                  <a:headEnd/>
                  <a:tailEnd/>
                </a:ln>
              </p:spPr>
              <p:txBody>
                <a:bodyPr/>
                <a:lstStyle/>
                <a:p>
                  <a:endParaRPr lang="sl-SI"/>
                </a:p>
              </p:txBody>
            </p:sp>
            <p:sp>
              <p:nvSpPr>
                <p:cNvPr id="4811873" name="Rectangle 97"/>
                <p:cNvSpPr>
                  <a:spLocks noChangeArrowheads="1"/>
                </p:cNvSpPr>
                <p:nvPr/>
              </p:nvSpPr>
              <p:spPr bwMode="auto">
                <a:xfrm>
                  <a:off x="2595" y="554"/>
                  <a:ext cx="2" cy="134"/>
                </a:xfrm>
                <a:prstGeom prst="rect">
                  <a:avLst/>
                </a:prstGeom>
                <a:solidFill>
                  <a:srgbClr val="99FF99"/>
                </a:solidFill>
                <a:ln w="9525">
                  <a:noFill/>
                  <a:miter lim="800000"/>
                  <a:headEnd/>
                  <a:tailEnd/>
                </a:ln>
              </p:spPr>
              <p:txBody>
                <a:bodyPr/>
                <a:lstStyle/>
                <a:p>
                  <a:endParaRPr lang="sl-SI"/>
                </a:p>
              </p:txBody>
            </p:sp>
            <p:sp>
              <p:nvSpPr>
                <p:cNvPr id="4811874" name="Rectangle 98"/>
                <p:cNvSpPr>
                  <a:spLocks noChangeArrowheads="1"/>
                </p:cNvSpPr>
                <p:nvPr/>
              </p:nvSpPr>
              <p:spPr bwMode="auto">
                <a:xfrm>
                  <a:off x="2597" y="554"/>
                  <a:ext cx="2" cy="134"/>
                </a:xfrm>
                <a:prstGeom prst="rect">
                  <a:avLst/>
                </a:prstGeom>
                <a:solidFill>
                  <a:srgbClr val="A4FFA4"/>
                </a:solidFill>
                <a:ln w="9525">
                  <a:noFill/>
                  <a:miter lim="800000"/>
                  <a:headEnd/>
                  <a:tailEnd/>
                </a:ln>
              </p:spPr>
              <p:txBody>
                <a:bodyPr/>
                <a:lstStyle/>
                <a:p>
                  <a:endParaRPr lang="sl-SI"/>
                </a:p>
              </p:txBody>
            </p:sp>
            <p:sp>
              <p:nvSpPr>
                <p:cNvPr id="4811875" name="Rectangle 99"/>
                <p:cNvSpPr>
                  <a:spLocks noChangeArrowheads="1"/>
                </p:cNvSpPr>
                <p:nvPr/>
              </p:nvSpPr>
              <p:spPr bwMode="auto">
                <a:xfrm>
                  <a:off x="2599" y="554"/>
                  <a:ext cx="2" cy="134"/>
                </a:xfrm>
                <a:prstGeom prst="rect">
                  <a:avLst/>
                </a:prstGeom>
                <a:solidFill>
                  <a:srgbClr val="AEFFAE"/>
                </a:solidFill>
                <a:ln w="9525">
                  <a:noFill/>
                  <a:miter lim="800000"/>
                  <a:headEnd/>
                  <a:tailEnd/>
                </a:ln>
              </p:spPr>
              <p:txBody>
                <a:bodyPr/>
                <a:lstStyle/>
                <a:p>
                  <a:endParaRPr lang="sl-SI"/>
                </a:p>
              </p:txBody>
            </p:sp>
            <p:sp>
              <p:nvSpPr>
                <p:cNvPr id="4811876" name="Rectangle 100"/>
                <p:cNvSpPr>
                  <a:spLocks noChangeArrowheads="1"/>
                </p:cNvSpPr>
                <p:nvPr/>
              </p:nvSpPr>
              <p:spPr bwMode="auto">
                <a:xfrm>
                  <a:off x="2601" y="554"/>
                  <a:ext cx="2" cy="134"/>
                </a:xfrm>
                <a:prstGeom prst="rect">
                  <a:avLst/>
                </a:prstGeom>
                <a:solidFill>
                  <a:srgbClr val="B9FFB9"/>
                </a:solidFill>
                <a:ln w="9525">
                  <a:noFill/>
                  <a:miter lim="800000"/>
                  <a:headEnd/>
                  <a:tailEnd/>
                </a:ln>
              </p:spPr>
              <p:txBody>
                <a:bodyPr/>
                <a:lstStyle/>
                <a:p>
                  <a:endParaRPr lang="sl-SI"/>
                </a:p>
              </p:txBody>
            </p:sp>
            <p:sp>
              <p:nvSpPr>
                <p:cNvPr id="4811877" name="Rectangle 101"/>
                <p:cNvSpPr>
                  <a:spLocks noChangeArrowheads="1"/>
                </p:cNvSpPr>
                <p:nvPr/>
              </p:nvSpPr>
              <p:spPr bwMode="auto">
                <a:xfrm>
                  <a:off x="2603" y="554"/>
                  <a:ext cx="2" cy="134"/>
                </a:xfrm>
                <a:prstGeom prst="rect">
                  <a:avLst/>
                </a:prstGeom>
                <a:solidFill>
                  <a:srgbClr val="C2FFC2"/>
                </a:solidFill>
                <a:ln w="9525">
                  <a:noFill/>
                  <a:miter lim="800000"/>
                  <a:headEnd/>
                  <a:tailEnd/>
                </a:ln>
              </p:spPr>
              <p:txBody>
                <a:bodyPr/>
                <a:lstStyle/>
                <a:p>
                  <a:endParaRPr lang="sl-SI"/>
                </a:p>
              </p:txBody>
            </p:sp>
            <p:sp>
              <p:nvSpPr>
                <p:cNvPr id="4811878" name="Rectangle 102"/>
                <p:cNvSpPr>
                  <a:spLocks noChangeArrowheads="1"/>
                </p:cNvSpPr>
                <p:nvPr/>
              </p:nvSpPr>
              <p:spPr bwMode="auto">
                <a:xfrm>
                  <a:off x="2605" y="554"/>
                  <a:ext cx="2" cy="134"/>
                </a:xfrm>
                <a:prstGeom prst="rect">
                  <a:avLst/>
                </a:prstGeom>
                <a:solidFill>
                  <a:srgbClr val="CBFFCB"/>
                </a:solidFill>
                <a:ln w="9525">
                  <a:noFill/>
                  <a:miter lim="800000"/>
                  <a:headEnd/>
                  <a:tailEnd/>
                </a:ln>
              </p:spPr>
              <p:txBody>
                <a:bodyPr/>
                <a:lstStyle/>
                <a:p>
                  <a:endParaRPr lang="sl-SI"/>
                </a:p>
              </p:txBody>
            </p:sp>
            <p:sp>
              <p:nvSpPr>
                <p:cNvPr id="4811879" name="Rectangle 103"/>
                <p:cNvSpPr>
                  <a:spLocks noChangeArrowheads="1"/>
                </p:cNvSpPr>
                <p:nvPr/>
              </p:nvSpPr>
              <p:spPr bwMode="auto">
                <a:xfrm>
                  <a:off x="2607" y="554"/>
                  <a:ext cx="2" cy="134"/>
                </a:xfrm>
                <a:prstGeom prst="rect">
                  <a:avLst/>
                </a:prstGeom>
                <a:solidFill>
                  <a:srgbClr val="D3FFD3"/>
                </a:solidFill>
                <a:ln w="9525">
                  <a:noFill/>
                  <a:miter lim="800000"/>
                  <a:headEnd/>
                  <a:tailEnd/>
                </a:ln>
              </p:spPr>
              <p:txBody>
                <a:bodyPr/>
                <a:lstStyle/>
                <a:p>
                  <a:endParaRPr lang="sl-SI"/>
                </a:p>
              </p:txBody>
            </p:sp>
            <p:sp>
              <p:nvSpPr>
                <p:cNvPr id="4811880" name="Rectangle 104"/>
                <p:cNvSpPr>
                  <a:spLocks noChangeArrowheads="1"/>
                </p:cNvSpPr>
                <p:nvPr/>
              </p:nvSpPr>
              <p:spPr bwMode="auto">
                <a:xfrm>
                  <a:off x="2609" y="554"/>
                  <a:ext cx="2" cy="134"/>
                </a:xfrm>
                <a:prstGeom prst="rect">
                  <a:avLst/>
                </a:prstGeom>
                <a:solidFill>
                  <a:srgbClr val="DBFFDB"/>
                </a:solidFill>
                <a:ln w="9525">
                  <a:noFill/>
                  <a:miter lim="800000"/>
                  <a:headEnd/>
                  <a:tailEnd/>
                </a:ln>
              </p:spPr>
              <p:txBody>
                <a:bodyPr/>
                <a:lstStyle/>
                <a:p>
                  <a:endParaRPr lang="sl-SI"/>
                </a:p>
              </p:txBody>
            </p:sp>
            <p:sp>
              <p:nvSpPr>
                <p:cNvPr id="4811881" name="Rectangle 105"/>
                <p:cNvSpPr>
                  <a:spLocks noChangeArrowheads="1"/>
                </p:cNvSpPr>
                <p:nvPr/>
              </p:nvSpPr>
              <p:spPr bwMode="auto">
                <a:xfrm>
                  <a:off x="2611" y="554"/>
                  <a:ext cx="3" cy="134"/>
                </a:xfrm>
                <a:prstGeom prst="rect">
                  <a:avLst/>
                </a:prstGeom>
                <a:solidFill>
                  <a:srgbClr val="E1FFE1"/>
                </a:solidFill>
                <a:ln w="9525">
                  <a:noFill/>
                  <a:miter lim="800000"/>
                  <a:headEnd/>
                  <a:tailEnd/>
                </a:ln>
              </p:spPr>
              <p:txBody>
                <a:bodyPr/>
                <a:lstStyle/>
                <a:p>
                  <a:endParaRPr lang="sl-SI"/>
                </a:p>
              </p:txBody>
            </p:sp>
            <p:sp>
              <p:nvSpPr>
                <p:cNvPr id="4811882" name="Rectangle 106"/>
                <p:cNvSpPr>
                  <a:spLocks noChangeArrowheads="1"/>
                </p:cNvSpPr>
                <p:nvPr/>
              </p:nvSpPr>
              <p:spPr bwMode="auto">
                <a:xfrm>
                  <a:off x="2614" y="554"/>
                  <a:ext cx="2" cy="134"/>
                </a:xfrm>
                <a:prstGeom prst="rect">
                  <a:avLst/>
                </a:prstGeom>
                <a:solidFill>
                  <a:srgbClr val="E7FFE7"/>
                </a:solidFill>
                <a:ln w="9525">
                  <a:noFill/>
                  <a:miter lim="800000"/>
                  <a:headEnd/>
                  <a:tailEnd/>
                </a:ln>
              </p:spPr>
              <p:txBody>
                <a:bodyPr/>
                <a:lstStyle/>
                <a:p>
                  <a:endParaRPr lang="sl-SI"/>
                </a:p>
              </p:txBody>
            </p:sp>
            <p:sp>
              <p:nvSpPr>
                <p:cNvPr id="4811883" name="Rectangle 107"/>
                <p:cNvSpPr>
                  <a:spLocks noChangeArrowheads="1"/>
                </p:cNvSpPr>
                <p:nvPr/>
              </p:nvSpPr>
              <p:spPr bwMode="auto">
                <a:xfrm>
                  <a:off x="2616" y="554"/>
                  <a:ext cx="2" cy="134"/>
                </a:xfrm>
                <a:prstGeom prst="rect">
                  <a:avLst/>
                </a:prstGeom>
                <a:solidFill>
                  <a:srgbClr val="ECFFEC"/>
                </a:solidFill>
                <a:ln w="9525">
                  <a:noFill/>
                  <a:miter lim="800000"/>
                  <a:headEnd/>
                  <a:tailEnd/>
                </a:ln>
              </p:spPr>
              <p:txBody>
                <a:bodyPr/>
                <a:lstStyle/>
                <a:p>
                  <a:endParaRPr lang="sl-SI"/>
                </a:p>
              </p:txBody>
            </p:sp>
            <p:sp>
              <p:nvSpPr>
                <p:cNvPr id="4811884" name="Rectangle 108"/>
                <p:cNvSpPr>
                  <a:spLocks noChangeArrowheads="1"/>
                </p:cNvSpPr>
                <p:nvPr/>
              </p:nvSpPr>
              <p:spPr bwMode="auto">
                <a:xfrm>
                  <a:off x="2618" y="554"/>
                  <a:ext cx="2" cy="134"/>
                </a:xfrm>
                <a:prstGeom prst="rect">
                  <a:avLst/>
                </a:prstGeom>
                <a:solidFill>
                  <a:srgbClr val="F0FFF0"/>
                </a:solidFill>
                <a:ln w="9525">
                  <a:noFill/>
                  <a:miter lim="800000"/>
                  <a:headEnd/>
                  <a:tailEnd/>
                </a:ln>
              </p:spPr>
              <p:txBody>
                <a:bodyPr/>
                <a:lstStyle/>
                <a:p>
                  <a:endParaRPr lang="sl-SI"/>
                </a:p>
              </p:txBody>
            </p:sp>
            <p:sp>
              <p:nvSpPr>
                <p:cNvPr id="4811885" name="Rectangle 109"/>
                <p:cNvSpPr>
                  <a:spLocks noChangeArrowheads="1"/>
                </p:cNvSpPr>
                <p:nvPr/>
              </p:nvSpPr>
              <p:spPr bwMode="auto">
                <a:xfrm>
                  <a:off x="2620" y="554"/>
                  <a:ext cx="2" cy="134"/>
                </a:xfrm>
                <a:prstGeom prst="rect">
                  <a:avLst/>
                </a:prstGeom>
                <a:solidFill>
                  <a:srgbClr val="F4FFF4"/>
                </a:solidFill>
                <a:ln w="9525">
                  <a:noFill/>
                  <a:miter lim="800000"/>
                  <a:headEnd/>
                  <a:tailEnd/>
                </a:ln>
              </p:spPr>
              <p:txBody>
                <a:bodyPr/>
                <a:lstStyle/>
                <a:p>
                  <a:endParaRPr lang="sl-SI"/>
                </a:p>
              </p:txBody>
            </p:sp>
            <p:sp>
              <p:nvSpPr>
                <p:cNvPr id="4811886" name="Rectangle 110"/>
                <p:cNvSpPr>
                  <a:spLocks noChangeArrowheads="1"/>
                </p:cNvSpPr>
                <p:nvPr/>
              </p:nvSpPr>
              <p:spPr bwMode="auto">
                <a:xfrm>
                  <a:off x="2622" y="554"/>
                  <a:ext cx="2" cy="134"/>
                </a:xfrm>
                <a:prstGeom prst="rect">
                  <a:avLst/>
                </a:prstGeom>
                <a:solidFill>
                  <a:srgbClr val="F7FFF7"/>
                </a:solidFill>
                <a:ln w="9525">
                  <a:noFill/>
                  <a:miter lim="800000"/>
                  <a:headEnd/>
                  <a:tailEnd/>
                </a:ln>
              </p:spPr>
              <p:txBody>
                <a:bodyPr/>
                <a:lstStyle/>
                <a:p>
                  <a:endParaRPr lang="sl-SI"/>
                </a:p>
              </p:txBody>
            </p:sp>
            <p:sp>
              <p:nvSpPr>
                <p:cNvPr id="4811887" name="Rectangle 111"/>
                <p:cNvSpPr>
                  <a:spLocks noChangeArrowheads="1"/>
                </p:cNvSpPr>
                <p:nvPr/>
              </p:nvSpPr>
              <p:spPr bwMode="auto">
                <a:xfrm>
                  <a:off x="2624" y="554"/>
                  <a:ext cx="2" cy="134"/>
                </a:xfrm>
                <a:prstGeom prst="rect">
                  <a:avLst/>
                </a:prstGeom>
                <a:solidFill>
                  <a:srgbClr val="F9FFF9"/>
                </a:solidFill>
                <a:ln w="9525">
                  <a:noFill/>
                  <a:miter lim="800000"/>
                  <a:headEnd/>
                  <a:tailEnd/>
                </a:ln>
              </p:spPr>
              <p:txBody>
                <a:bodyPr/>
                <a:lstStyle/>
                <a:p>
                  <a:endParaRPr lang="sl-SI"/>
                </a:p>
              </p:txBody>
            </p:sp>
            <p:sp>
              <p:nvSpPr>
                <p:cNvPr id="4811888" name="Rectangle 112"/>
                <p:cNvSpPr>
                  <a:spLocks noChangeArrowheads="1"/>
                </p:cNvSpPr>
                <p:nvPr/>
              </p:nvSpPr>
              <p:spPr bwMode="auto">
                <a:xfrm>
                  <a:off x="2626" y="554"/>
                  <a:ext cx="2" cy="134"/>
                </a:xfrm>
                <a:prstGeom prst="rect">
                  <a:avLst/>
                </a:prstGeom>
                <a:solidFill>
                  <a:srgbClr val="FBFFFB"/>
                </a:solidFill>
                <a:ln w="9525">
                  <a:noFill/>
                  <a:miter lim="800000"/>
                  <a:headEnd/>
                  <a:tailEnd/>
                </a:ln>
              </p:spPr>
              <p:txBody>
                <a:bodyPr/>
                <a:lstStyle/>
                <a:p>
                  <a:endParaRPr lang="sl-SI"/>
                </a:p>
              </p:txBody>
            </p:sp>
            <p:sp>
              <p:nvSpPr>
                <p:cNvPr id="4811889" name="Rectangle 113"/>
                <p:cNvSpPr>
                  <a:spLocks noChangeArrowheads="1"/>
                </p:cNvSpPr>
                <p:nvPr/>
              </p:nvSpPr>
              <p:spPr bwMode="auto">
                <a:xfrm>
                  <a:off x="2628" y="554"/>
                  <a:ext cx="2" cy="134"/>
                </a:xfrm>
                <a:prstGeom prst="rect">
                  <a:avLst/>
                </a:prstGeom>
                <a:solidFill>
                  <a:srgbClr val="FDFFFD"/>
                </a:solidFill>
                <a:ln w="9525">
                  <a:noFill/>
                  <a:miter lim="800000"/>
                  <a:headEnd/>
                  <a:tailEnd/>
                </a:ln>
              </p:spPr>
              <p:txBody>
                <a:bodyPr/>
                <a:lstStyle/>
                <a:p>
                  <a:endParaRPr lang="sl-SI"/>
                </a:p>
              </p:txBody>
            </p:sp>
            <p:sp>
              <p:nvSpPr>
                <p:cNvPr id="4811890" name="Rectangle 114"/>
                <p:cNvSpPr>
                  <a:spLocks noChangeArrowheads="1"/>
                </p:cNvSpPr>
                <p:nvPr/>
              </p:nvSpPr>
              <p:spPr bwMode="auto">
                <a:xfrm>
                  <a:off x="2630" y="554"/>
                  <a:ext cx="2" cy="134"/>
                </a:xfrm>
                <a:prstGeom prst="rect">
                  <a:avLst/>
                </a:prstGeom>
                <a:solidFill>
                  <a:srgbClr val="FFFFFF"/>
                </a:solidFill>
                <a:ln w="9525">
                  <a:noFill/>
                  <a:miter lim="800000"/>
                  <a:headEnd/>
                  <a:tailEnd/>
                </a:ln>
              </p:spPr>
              <p:txBody>
                <a:bodyPr/>
                <a:lstStyle/>
                <a:p>
                  <a:endParaRPr lang="sl-SI"/>
                </a:p>
              </p:txBody>
            </p:sp>
            <p:sp>
              <p:nvSpPr>
                <p:cNvPr id="4811891" name="Rectangle 115"/>
                <p:cNvSpPr>
                  <a:spLocks noChangeArrowheads="1"/>
                </p:cNvSpPr>
                <p:nvPr/>
              </p:nvSpPr>
              <p:spPr bwMode="auto">
                <a:xfrm>
                  <a:off x="2632" y="554"/>
                  <a:ext cx="2" cy="134"/>
                </a:xfrm>
                <a:prstGeom prst="rect">
                  <a:avLst/>
                </a:prstGeom>
                <a:solidFill>
                  <a:srgbClr val="FFFFFF"/>
                </a:solidFill>
                <a:ln w="9525">
                  <a:noFill/>
                  <a:miter lim="800000"/>
                  <a:headEnd/>
                  <a:tailEnd/>
                </a:ln>
              </p:spPr>
              <p:txBody>
                <a:bodyPr/>
                <a:lstStyle/>
                <a:p>
                  <a:endParaRPr lang="sl-SI"/>
                </a:p>
              </p:txBody>
            </p:sp>
            <p:sp>
              <p:nvSpPr>
                <p:cNvPr id="4811892" name="Rectangle 116"/>
                <p:cNvSpPr>
                  <a:spLocks noChangeArrowheads="1"/>
                </p:cNvSpPr>
                <p:nvPr/>
              </p:nvSpPr>
              <p:spPr bwMode="auto">
                <a:xfrm>
                  <a:off x="2634" y="554"/>
                  <a:ext cx="2" cy="134"/>
                </a:xfrm>
                <a:prstGeom prst="rect">
                  <a:avLst/>
                </a:prstGeom>
                <a:solidFill>
                  <a:srgbClr val="FDFFFD"/>
                </a:solidFill>
                <a:ln w="9525">
                  <a:noFill/>
                  <a:miter lim="800000"/>
                  <a:headEnd/>
                  <a:tailEnd/>
                </a:ln>
              </p:spPr>
              <p:txBody>
                <a:bodyPr/>
                <a:lstStyle/>
                <a:p>
                  <a:endParaRPr lang="sl-SI"/>
                </a:p>
              </p:txBody>
            </p:sp>
            <p:sp>
              <p:nvSpPr>
                <p:cNvPr id="4811893" name="Rectangle 117"/>
                <p:cNvSpPr>
                  <a:spLocks noChangeArrowheads="1"/>
                </p:cNvSpPr>
                <p:nvPr/>
              </p:nvSpPr>
              <p:spPr bwMode="auto">
                <a:xfrm>
                  <a:off x="2636" y="554"/>
                  <a:ext cx="2" cy="134"/>
                </a:xfrm>
                <a:prstGeom prst="rect">
                  <a:avLst/>
                </a:prstGeom>
                <a:solidFill>
                  <a:srgbClr val="FBFFFB"/>
                </a:solidFill>
                <a:ln w="9525">
                  <a:noFill/>
                  <a:miter lim="800000"/>
                  <a:headEnd/>
                  <a:tailEnd/>
                </a:ln>
              </p:spPr>
              <p:txBody>
                <a:bodyPr/>
                <a:lstStyle/>
                <a:p>
                  <a:endParaRPr lang="sl-SI"/>
                </a:p>
              </p:txBody>
            </p:sp>
            <p:sp>
              <p:nvSpPr>
                <p:cNvPr id="4811894" name="Rectangle 118"/>
                <p:cNvSpPr>
                  <a:spLocks noChangeArrowheads="1"/>
                </p:cNvSpPr>
                <p:nvPr/>
              </p:nvSpPr>
              <p:spPr bwMode="auto">
                <a:xfrm>
                  <a:off x="2638" y="554"/>
                  <a:ext cx="3" cy="134"/>
                </a:xfrm>
                <a:prstGeom prst="rect">
                  <a:avLst/>
                </a:prstGeom>
                <a:solidFill>
                  <a:srgbClr val="F9FFF9"/>
                </a:solidFill>
                <a:ln w="9525">
                  <a:noFill/>
                  <a:miter lim="800000"/>
                  <a:headEnd/>
                  <a:tailEnd/>
                </a:ln>
              </p:spPr>
              <p:txBody>
                <a:bodyPr/>
                <a:lstStyle/>
                <a:p>
                  <a:endParaRPr lang="sl-SI"/>
                </a:p>
              </p:txBody>
            </p:sp>
            <p:sp>
              <p:nvSpPr>
                <p:cNvPr id="4811895" name="Rectangle 119"/>
                <p:cNvSpPr>
                  <a:spLocks noChangeArrowheads="1"/>
                </p:cNvSpPr>
                <p:nvPr/>
              </p:nvSpPr>
              <p:spPr bwMode="auto">
                <a:xfrm>
                  <a:off x="2641" y="554"/>
                  <a:ext cx="2" cy="134"/>
                </a:xfrm>
                <a:prstGeom prst="rect">
                  <a:avLst/>
                </a:prstGeom>
                <a:solidFill>
                  <a:srgbClr val="F7FFF7"/>
                </a:solidFill>
                <a:ln w="9525">
                  <a:noFill/>
                  <a:miter lim="800000"/>
                  <a:headEnd/>
                  <a:tailEnd/>
                </a:ln>
              </p:spPr>
              <p:txBody>
                <a:bodyPr/>
                <a:lstStyle/>
                <a:p>
                  <a:endParaRPr lang="sl-SI"/>
                </a:p>
              </p:txBody>
            </p:sp>
            <p:sp>
              <p:nvSpPr>
                <p:cNvPr id="4811896" name="Rectangle 120"/>
                <p:cNvSpPr>
                  <a:spLocks noChangeArrowheads="1"/>
                </p:cNvSpPr>
                <p:nvPr/>
              </p:nvSpPr>
              <p:spPr bwMode="auto">
                <a:xfrm>
                  <a:off x="2643" y="554"/>
                  <a:ext cx="2" cy="134"/>
                </a:xfrm>
                <a:prstGeom prst="rect">
                  <a:avLst/>
                </a:prstGeom>
                <a:solidFill>
                  <a:srgbClr val="F4FFF4"/>
                </a:solidFill>
                <a:ln w="9525">
                  <a:noFill/>
                  <a:miter lim="800000"/>
                  <a:headEnd/>
                  <a:tailEnd/>
                </a:ln>
              </p:spPr>
              <p:txBody>
                <a:bodyPr/>
                <a:lstStyle/>
                <a:p>
                  <a:endParaRPr lang="sl-SI"/>
                </a:p>
              </p:txBody>
            </p:sp>
            <p:sp>
              <p:nvSpPr>
                <p:cNvPr id="4811897" name="Rectangle 121"/>
                <p:cNvSpPr>
                  <a:spLocks noChangeArrowheads="1"/>
                </p:cNvSpPr>
                <p:nvPr/>
              </p:nvSpPr>
              <p:spPr bwMode="auto">
                <a:xfrm>
                  <a:off x="2645" y="554"/>
                  <a:ext cx="2" cy="134"/>
                </a:xfrm>
                <a:prstGeom prst="rect">
                  <a:avLst/>
                </a:prstGeom>
                <a:solidFill>
                  <a:srgbClr val="F0FFF0"/>
                </a:solidFill>
                <a:ln w="9525">
                  <a:noFill/>
                  <a:miter lim="800000"/>
                  <a:headEnd/>
                  <a:tailEnd/>
                </a:ln>
              </p:spPr>
              <p:txBody>
                <a:bodyPr/>
                <a:lstStyle/>
                <a:p>
                  <a:endParaRPr lang="sl-SI"/>
                </a:p>
              </p:txBody>
            </p:sp>
            <p:sp>
              <p:nvSpPr>
                <p:cNvPr id="4811898" name="Rectangle 122"/>
                <p:cNvSpPr>
                  <a:spLocks noChangeArrowheads="1"/>
                </p:cNvSpPr>
                <p:nvPr/>
              </p:nvSpPr>
              <p:spPr bwMode="auto">
                <a:xfrm>
                  <a:off x="2647" y="554"/>
                  <a:ext cx="2" cy="134"/>
                </a:xfrm>
                <a:prstGeom prst="rect">
                  <a:avLst/>
                </a:prstGeom>
                <a:solidFill>
                  <a:srgbClr val="ECFFEC"/>
                </a:solidFill>
                <a:ln w="9525">
                  <a:noFill/>
                  <a:miter lim="800000"/>
                  <a:headEnd/>
                  <a:tailEnd/>
                </a:ln>
              </p:spPr>
              <p:txBody>
                <a:bodyPr/>
                <a:lstStyle/>
                <a:p>
                  <a:endParaRPr lang="sl-SI"/>
                </a:p>
              </p:txBody>
            </p:sp>
            <p:sp>
              <p:nvSpPr>
                <p:cNvPr id="4811899" name="Rectangle 123"/>
                <p:cNvSpPr>
                  <a:spLocks noChangeArrowheads="1"/>
                </p:cNvSpPr>
                <p:nvPr/>
              </p:nvSpPr>
              <p:spPr bwMode="auto">
                <a:xfrm>
                  <a:off x="2649" y="554"/>
                  <a:ext cx="2" cy="134"/>
                </a:xfrm>
                <a:prstGeom prst="rect">
                  <a:avLst/>
                </a:prstGeom>
                <a:solidFill>
                  <a:srgbClr val="E7FFE7"/>
                </a:solidFill>
                <a:ln w="9525">
                  <a:noFill/>
                  <a:miter lim="800000"/>
                  <a:headEnd/>
                  <a:tailEnd/>
                </a:ln>
              </p:spPr>
              <p:txBody>
                <a:bodyPr/>
                <a:lstStyle/>
                <a:p>
                  <a:endParaRPr lang="sl-SI"/>
                </a:p>
              </p:txBody>
            </p:sp>
            <p:sp>
              <p:nvSpPr>
                <p:cNvPr id="4811900" name="Rectangle 124"/>
                <p:cNvSpPr>
                  <a:spLocks noChangeArrowheads="1"/>
                </p:cNvSpPr>
                <p:nvPr/>
              </p:nvSpPr>
              <p:spPr bwMode="auto">
                <a:xfrm>
                  <a:off x="2651" y="554"/>
                  <a:ext cx="2" cy="134"/>
                </a:xfrm>
                <a:prstGeom prst="rect">
                  <a:avLst/>
                </a:prstGeom>
                <a:solidFill>
                  <a:srgbClr val="E1FFE1"/>
                </a:solidFill>
                <a:ln w="9525">
                  <a:noFill/>
                  <a:miter lim="800000"/>
                  <a:headEnd/>
                  <a:tailEnd/>
                </a:ln>
              </p:spPr>
              <p:txBody>
                <a:bodyPr/>
                <a:lstStyle/>
                <a:p>
                  <a:endParaRPr lang="sl-SI"/>
                </a:p>
              </p:txBody>
            </p:sp>
            <p:sp>
              <p:nvSpPr>
                <p:cNvPr id="4811901" name="Rectangle 125"/>
                <p:cNvSpPr>
                  <a:spLocks noChangeArrowheads="1"/>
                </p:cNvSpPr>
                <p:nvPr/>
              </p:nvSpPr>
              <p:spPr bwMode="auto">
                <a:xfrm>
                  <a:off x="2653" y="554"/>
                  <a:ext cx="2" cy="134"/>
                </a:xfrm>
                <a:prstGeom prst="rect">
                  <a:avLst/>
                </a:prstGeom>
                <a:solidFill>
                  <a:srgbClr val="DBFFDB"/>
                </a:solidFill>
                <a:ln w="9525">
                  <a:noFill/>
                  <a:miter lim="800000"/>
                  <a:headEnd/>
                  <a:tailEnd/>
                </a:ln>
              </p:spPr>
              <p:txBody>
                <a:bodyPr/>
                <a:lstStyle/>
                <a:p>
                  <a:endParaRPr lang="sl-SI"/>
                </a:p>
              </p:txBody>
            </p:sp>
            <p:sp>
              <p:nvSpPr>
                <p:cNvPr id="4811902" name="Rectangle 126"/>
                <p:cNvSpPr>
                  <a:spLocks noChangeArrowheads="1"/>
                </p:cNvSpPr>
                <p:nvPr/>
              </p:nvSpPr>
              <p:spPr bwMode="auto">
                <a:xfrm>
                  <a:off x="2655" y="554"/>
                  <a:ext cx="2" cy="134"/>
                </a:xfrm>
                <a:prstGeom prst="rect">
                  <a:avLst/>
                </a:prstGeom>
                <a:solidFill>
                  <a:srgbClr val="D3FFD3"/>
                </a:solidFill>
                <a:ln w="9525">
                  <a:noFill/>
                  <a:miter lim="800000"/>
                  <a:headEnd/>
                  <a:tailEnd/>
                </a:ln>
              </p:spPr>
              <p:txBody>
                <a:bodyPr/>
                <a:lstStyle/>
                <a:p>
                  <a:endParaRPr lang="sl-SI"/>
                </a:p>
              </p:txBody>
            </p:sp>
            <p:sp>
              <p:nvSpPr>
                <p:cNvPr id="4811903" name="Rectangle 127"/>
                <p:cNvSpPr>
                  <a:spLocks noChangeArrowheads="1"/>
                </p:cNvSpPr>
                <p:nvPr/>
              </p:nvSpPr>
              <p:spPr bwMode="auto">
                <a:xfrm>
                  <a:off x="2657" y="554"/>
                  <a:ext cx="2" cy="134"/>
                </a:xfrm>
                <a:prstGeom prst="rect">
                  <a:avLst/>
                </a:prstGeom>
                <a:solidFill>
                  <a:srgbClr val="CBFFCB"/>
                </a:solidFill>
                <a:ln w="9525">
                  <a:noFill/>
                  <a:miter lim="800000"/>
                  <a:headEnd/>
                  <a:tailEnd/>
                </a:ln>
              </p:spPr>
              <p:txBody>
                <a:bodyPr/>
                <a:lstStyle/>
                <a:p>
                  <a:endParaRPr lang="sl-SI"/>
                </a:p>
              </p:txBody>
            </p:sp>
            <p:sp>
              <p:nvSpPr>
                <p:cNvPr id="4811904" name="Rectangle 128"/>
                <p:cNvSpPr>
                  <a:spLocks noChangeArrowheads="1"/>
                </p:cNvSpPr>
                <p:nvPr/>
              </p:nvSpPr>
              <p:spPr bwMode="auto">
                <a:xfrm>
                  <a:off x="2659" y="554"/>
                  <a:ext cx="2" cy="134"/>
                </a:xfrm>
                <a:prstGeom prst="rect">
                  <a:avLst/>
                </a:prstGeom>
                <a:solidFill>
                  <a:srgbClr val="C2FFC2"/>
                </a:solidFill>
                <a:ln w="9525">
                  <a:noFill/>
                  <a:miter lim="800000"/>
                  <a:headEnd/>
                  <a:tailEnd/>
                </a:ln>
              </p:spPr>
              <p:txBody>
                <a:bodyPr/>
                <a:lstStyle/>
                <a:p>
                  <a:endParaRPr lang="sl-SI"/>
                </a:p>
              </p:txBody>
            </p:sp>
            <p:sp>
              <p:nvSpPr>
                <p:cNvPr id="4811905" name="Rectangle 129"/>
                <p:cNvSpPr>
                  <a:spLocks noChangeArrowheads="1"/>
                </p:cNvSpPr>
                <p:nvPr/>
              </p:nvSpPr>
              <p:spPr bwMode="auto">
                <a:xfrm>
                  <a:off x="2661" y="554"/>
                  <a:ext cx="2" cy="134"/>
                </a:xfrm>
                <a:prstGeom prst="rect">
                  <a:avLst/>
                </a:prstGeom>
                <a:solidFill>
                  <a:srgbClr val="B9FFB9"/>
                </a:solidFill>
                <a:ln w="9525">
                  <a:noFill/>
                  <a:miter lim="800000"/>
                  <a:headEnd/>
                  <a:tailEnd/>
                </a:ln>
              </p:spPr>
              <p:txBody>
                <a:bodyPr/>
                <a:lstStyle/>
                <a:p>
                  <a:endParaRPr lang="sl-SI"/>
                </a:p>
              </p:txBody>
            </p:sp>
            <p:sp>
              <p:nvSpPr>
                <p:cNvPr id="4811906" name="Rectangle 130"/>
                <p:cNvSpPr>
                  <a:spLocks noChangeArrowheads="1"/>
                </p:cNvSpPr>
                <p:nvPr/>
              </p:nvSpPr>
              <p:spPr bwMode="auto">
                <a:xfrm>
                  <a:off x="2663" y="554"/>
                  <a:ext cx="2" cy="134"/>
                </a:xfrm>
                <a:prstGeom prst="rect">
                  <a:avLst/>
                </a:prstGeom>
                <a:solidFill>
                  <a:srgbClr val="AEFFAE"/>
                </a:solidFill>
                <a:ln w="9525">
                  <a:noFill/>
                  <a:miter lim="800000"/>
                  <a:headEnd/>
                  <a:tailEnd/>
                </a:ln>
              </p:spPr>
              <p:txBody>
                <a:bodyPr/>
                <a:lstStyle/>
                <a:p>
                  <a:endParaRPr lang="sl-SI"/>
                </a:p>
              </p:txBody>
            </p:sp>
            <p:sp>
              <p:nvSpPr>
                <p:cNvPr id="4811907" name="Rectangle 131"/>
                <p:cNvSpPr>
                  <a:spLocks noChangeArrowheads="1"/>
                </p:cNvSpPr>
                <p:nvPr/>
              </p:nvSpPr>
              <p:spPr bwMode="auto">
                <a:xfrm>
                  <a:off x="2665" y="554"/>
                  <a:ext cx="3" cy="134"/>
                </a:xfrm>
                <a:prstGeom prst="rect">
                  <a:avLst/>
                </a:prstGeom>
                <a:solidFill>
                  <a:srgbClr val="A4FFA4"/>
                </a:solidFill>
                <a:ln w="9525">
                  <a:noFill/>
                  <a:miter lim="800000"/>
                  <a:headEnd/>
                  <a:tailEnd/>
                </a:ln>
              </p:spPr>
              <p:txBody>
                <a:bodyPr/>
                <a:lstStyle/>
                <a:p>
                  <a:endParaRPr lang="sl-SI"/>
                </a:p>
              </p:txBody>
            </p:sp>
            <p:sp>
              <p:nvSpPr>
                <p:cNvPr id="4811908" name="Rectangle 132"/>
                <p:cNvSpPr>
                  <a:spLocks noChangeArrowheads="1"/>
                </p:cNvSpPr>
                <p:nvPr/>
              </p:nvSpPr>
              <p:spPr bwMode="auto">
                <a:xfrm>
                  <a:off x="2668" y="554"/>
                  <a:ext cx="2" cy="134"/>
                </a:xfrm>
                <a:prstGeom prst="rect">
                  <a:avLst/>
                </a:prstGeom>
                <a:solidFill>
                  <a:srgbClr val="99FF99"/>
                </a:solidFill>
                <a:ln w="9525">
                  <a:noFill/>
                  <a:miter lim="800000"/>
                  <a:headEnd/>
                  <a:tailEnd/>
                </a:ln>
              </p:spPr>
              <p:txBody>
                <a:bodyPr/>
                <a:lstStyle/>
                <a:p>
                  <a:endParaRPr lang="sl-SI"/>
                </a:p>
              </p:txBody>
            </p:sp>
            <p:sp>
              <p:nvSpPr>
                <p:cNvPr id="4811909" name="Rectangle 133"/>
                <p:cNvSpPr>
                  <a:spLocks noChangeArrowheads="1"/>
                </p:cNvSpPr>
                <p:nvPr/>
              </p:nvSpPr>
              <p:spPr bwMode="auto">
                <a:xfrm>
                  <a:off x="2670" y="554"/>
                  <a:ext cx="2" cy="134"/>
                </a:xfrm>
                <a:prstGeom prst="rect">
                  <a:avLst/>
                </a:prstGeom>
                <a:solidFill>
                  <a:srgbClr val="8EFF8E"/>
                </a:solidFill>
                <a:ln w="9525">
                  <a:noFill/>
                  <a:miter lim="800000"/>
                  <a:headEnd/>
                  <a:tailEnd/>
                </a:ln>
              </p:spPr>
              <p:txBody>
                <a:bodyPr/>
                <a:lstStyle/>
                <a:p>
                  <a:endParaRPr lang="sl-SI"/>
                </a:p>
              </p:txBody>
            </p:sp>
            <p:sp>
              <p:nvSpPr>
                <p:cNvPr id="4811910" name="Rectangle 134"/>
                <p:cNvSpPr>
                  <a:spLocks noChangeArrowheads="1"/>
                </p:cNvSpPr>
                <p:nvPr/>
              </p:nvSpPr>
              <p:spPr bwMode="auto">
                <a:xfrm>
                  <a:off x="2672" y="554"/>
                  <a:ext cx="2" cy="134"/>
                </a:xfrm>
                <a:prstGeom prst="rect">
                  <a:avLst/>
                </a:prstGeom>
                <a:solidFill>
                  <a:srgbClr val="82FF82"/>
                </a:solidFill>
                <a:ln w="9525">
                  <a:noFill/>
                  <a:miter lim="800000"/>
                  <a:headEnd/>
                  <a:tailEnd/>
                </a:ln>
              </p:spPr>
              <p:txBody>
                <a:bodyPr/>
                <a:lstStyle/>
                <a:p>
                  <a:endParaRPr lang="sl-SI"/>
                </a:p>
              </p:txBody>
            </p:sp>
            <p:sp>
              <p:nvSpPr>
                <p:cNvPr id="4811911" name="Rectangle 135"/>
                <p:cNvSpPr>
                  <a:spLocks noChangeArrowheads="1"/>
                </p:cNvSpPr>
                <p:nvPr/>
              </p:nvSpPr>
              <p:spPr bwMode="auto">
                <a:xfrm>
                  <a:off x="2674" y="554"/>
                  <a:ext cx="2" cy="134"/>
                </a:xfrm>
                <a:prstGeom prst="rect">
                  <a:avLst/>
                </a:prstGeom>
                <a:solidFill>
                  <a:srgbClr val="77FF77"/>
                </a:solidFill>
                <a:ln w="9525">
                  <a:noFill/>
                  <a:miter lim="800000"/>
                  <a:headEnd/>
                  <a:tailEnd/>
                </a:ln>
              </p:spPr>
              <p:txBody>
                <a:bodyPr/>
                <a:lstStyle/>
                <a:p>
                  <a:endParaRPr lang="sl-SI"/>
                </a:p>
              </p:txBody>
            </p:sp>
            <p:sp>
              <p:nvSpPr>
                <p:cNvPr id="4811912" name="Rectangle 136"/>
                <p:cNvSpPr>
                  <a:spLocks noChangeArrowheads="1"/>
                </p:cNvSpPr>
                <p:nvPr/>
              </p:nvSpPr>
              <p:spPr bwMode="auto">
                <a:xfrm>
                  <a:off x="2676" y="554"/>
                  <a:ext cx="2" cy="134"/>
                </a:xfrm>
                <a:prstGeom prst="rect">
                  <a:avLst/>
                </a:prstGeom>
                <a:solidFill>
                  <a:srgbClr val="6BFF6B"/>
                </a:solidFill>
                <a:ln w="9525">
                  <a:noFill/>
                  <a:miter lim="800000"/>
                  <a:headEnd/>
                  <a:tailEnd/>
                </a:ln>
              </p:spPr>
              <p:txBody>
                <a:bodyPr/>
                <a:lstStyle/>
                <a:p>
                  <a:endParaRPr lang="sl-SI"/>
                </a:p>
              </p:txBody>
            </p:sp>
            <p:sp>
              <p:nvSpPr>
                <p:cNvPr id="4811913" name="Rectangle 137"/>
                <p:cNvSpPr>
                  <a:spLocks noChangeArrowheads="1"/>
                </p:cNvSpPr>
                <p:nvPr/>
              </p:nvSpPr>
              <p:spPr bwMode="auto">
                <a:xfrm>
                  <a:off x="2678" y="554"/>
                  <a:ext cx="2" cy="134"/>
                </a:xfrm>
                <a:prstGeom prst="rect">
                  <a:avLst/>
                </a:prstGeom>
                <a:solidFill>
                  <a:srgbClr val="5FFF5F"/>
                </a:solidFill>
                <a:ln w="9525">
                  <a:noFill/>
                  <a:miter lim="800000"/>
                  <a:headEnd/>
                  <a:tailEnd/>
                </a:ln>
              </p:spPr>
              <p:txBody>
                <a:bodyPr/>
                <a:lstStyle/>
                <a:p>
                  <a:endParaRPr lang="sl-SI"/>
                </a:p>
              </p:txBody>
            </p:sp>
            <p:sp>
              <p:nvSpPr>
                <p:cNvPr id="4811914" name="Rectangle 138"/>
                <p:cNvSpPr>
                  <a:spLocks noChangeArrowheads="1"/>
                </p:cNvSpPr>
                <p:nvPr/>
              </p:nvSpPr>
              <p:spPr bwMode="auto">
                <a:xfrm>
                  <a:off x="2680" y="554"/>
                  <a:ext cx="2" cy="134"/>
                </a:xfrm>
                <a:prstGeom prst="rect">
                  <a:avLst/>
                </a:prstGeom>
                <a:solidFill>
                  <a:srgbClr val="54FF54"/>
                </a:solidFill>
                <a:ln w="9525">
                  <a:noFill/>
                  <a:miter lim="800000"/>
                  <a:headEnd/>
                  <a:tailEnd/>
                </a:ln>
              </p:spPr>
              <p:txBody>
                <a:bodyPr/>
                <a:lstStyle/>
                <a:p>
                  <a:endParaRPr lang="sl-SI"/>
                </a:p>
              </p:txBody>
            </p:sp>
            <p:sp>
              <p:nvSpPr>
                <p:cNvPr id="4811915" name="Rectangle 139"/>
                <p:cNvSpPr>
                  <a:spLocks noChangeArrowheads="1"/>
                </p:cNvSpPr>
                <p:nvPr/>
              </p:nvSpPr>
              <p:spPr bwMode="auto">
                <a:xfrm>
                  <a:off x="2682" y="554"/>
                  <a:ext cx="2" cy="134"/>
                </a:xfrm>
                <a:prstGeom prst="rect">
                  <a:avLst/>
                </a:prstGeom>
                <a:solidFill>
                  <a:srgbClr val="48FF48"/>
                </a:solidFill>
                <a:ln w="9525">
                  <a:noFill/>
                  <a:miter lim="800000"/>
                  <a:headEnd/>
                  <a:tailEnd/>
                </a:ln>
              </p:spPr>
              <p:txBody>
                <a:bodyPr/>
                <a:lstStyle/>
                <a:p>
                  <a:endParaRPr lang="sl-SI"/>
                </a:p>
              </p:txBody>
            </p:sp>
            <p:sp>
              <p:nvSpPr>
                <p:cNvPr id="4811916" name="Rectangle 140"/>
                <p:cNvSpPr>
                  <a:spLocks noChangeArrowheads="1"/>
                </p:cNvSpPr>
                <p:nvPr/>
              </p:nvSpPr>
              <p:spPr bwMode="auto">
                <a:xfrm>
                  <a:off x="2684" y="554"/>
                  <a:ext cx="2" cy="134"/>
                </a:xfrm>
                <a:prstGeom prst="rect">
                  <a:avLst/>
                </a:prstGeom>
                <a:solidFill>
                  <a:srgbClr val="3EFF3E"/>
                </a:solidFill>
                <a:ln w="9525">
                  <a:noFill/>
                  <a:miter lim="800000"/>
                  <a:headEnd/>
                  <a:tailEnd/>
                </a:ln>
              </p:spPr>
              <p:txBody>
                <a:bodyPr/>
                <a:lstStyle/>
                <a:p>
                  <a:endParaRPr lang="sl-SI"/>
                </a:p>
              </p:txBody>
            </p:sp>
            <p:sp>
              <p:nvSpPr>
                <p:cNvPr id="4811917" name="Rectangle 141"/>
                <p:cNvSpPr>
                  <a:spLocks noChangeArrowheads="1"/>
                </p:cNvSpPr>
                <p:nvPr/>
              </p:nvSpPr>
              <p:spPr bwMode="auto">
                <a:xfrm>
                  <a:off x="2686" y="554"/>
                  <a:ext cx="2" cy="134"/>
                </a:xfrm>
                <a:prstGeom prst="rect">
                  <a:avLst/>
                </a:prstGeom>
                <a:solidFill>
                  <a:srgbClr val="33FF33"/>
                </a:solidFill>
                <a:ln w="9525">
                  <a:noFill/>
                  <a:miter lim="800000"/>
                  <a:headEnd/>
                  <a:tailEnd/>
                </a:ln>
              </p:spPr>
              <p:txBody>
                <a:bodyPr/>
                <a:lstStyle/>
                <a:p>
                  <a:endParaRPr lang="sl-SI"/>
                </a:p>
              </p:txBody>
            </p:sp>
            <p:sp>
              <p:nvSpPr>
                <p:cNvPr id="4811918" name="Rectangle 142"/>
                <p:cNvSpPr>
                  <a:spLocks noChangeArrowheads="1"/>
                </p:cNvSpPr>
                <p:nvPr/>
              </p:nvSpPr>
              <p:spPr bwMode="auto">
                <a:xfrm>
                  <a:off x="2688" y="554"/>
                  <a:ext cx="2" cy="134"/>
                </a:xfrm>
                <a:prstGeom prst="rect">
                  <a:avLst/>
                </a:prstGeom>
                <a:solidFill>
                  <a:srgbClr val="28FF28"/>
                </a:solidFill>
                <a:ln w="9525">
                  <a:noFill/>
                  <a:miter lim="800000"/>
                  <a:headEnd/>
                  <a:tailEnd/>
                </a:ln>
              </p:spPr>
              <p:txBody>
                <a:bodyPr/>
                <a:lstStyle/>
                <a:p>
                  <a:endParaRPr lang="sl-SI"/>
                </a:p>
              </p:txBody>
            </p:sp>
            <p:sp>
              <p:nvSpPr>
                <p:cNvPr id="4811919" name="Rectangle 143"/>
                <p:cNvSpPr>
                  <a:spLocks noChangeArrowheads="1"/>
                </p:cNvSpPr>
                <p:nvPr/>
              </p:nvSpPr>
              <p:spPr bwMode="auto">
                <a:xfrm>
                  <a:off x="2690" y="554"/>
                  <a:ext cx="3" cy="134"/>
                </a:xfrm>
                <a:prstGeom prst="rect">
                  <a:avLst/>
                </a:prstGeom>
                <a:solidFill>
                  <a:srgbClr val="1CFF1C"/>
                </a:solidFill>
                <a:ln w="9525">
                  <a:noFill/>
                  <a:miter lim="800000"/>
                  <a:headEnd/>
                  <a:tailEnd/>
                </a:ln>
              </p:spPr>
              <p:txBody>
                <a:bodyPr/>
                <a:lstStyle/>
                <a:p>
                  <a:endParaRPr lang="sl-SI"/>
                </a:p>
              </p:txBody>
            </p:sp>
            <p:sp>
              <p:nvSpPr>
                <p:cNvPr id="4811920" name="Rectangle 144"/>
                <p:cNvSpPr>
                  <a:spLocks noChangeArrowheads="1"/>
                </p:cNvSpPr>
                <p:nvPr/>
              </p:nvSpPr>
              <p:spPr bwMode="auto">
                <a:xfrm>
                  <a:off x="2693" y="554"/>
                  <a:ext cx="2" cy="134"/>
                </a:xfrm>
                <a:prstGeom prst="rect">
                  <a:avLst/>
                </a:prstGeom>
                <a:solidFill>
                  <a:srgbClr val="00FF00"/>
                </a:solidFill>
                <a:ln w="9525">
                  <a:noFill/>
                  <a:miter lim="800000"/>
                  <a:headEnd/>
                  <a:tailEnd/>
                </a:ln>
              </p:spPr>
              <p:txBody>
                <a:bodyPr/>
                <a:lstStyle/>
                <a:p>
                  <a:endParaRPr lang="sl-SI"/>
                </a:p>
              </p:txBody>
            </p:sp>
          </p:grpSp>
          <p:sp>
            <p:nvSpPr>
              <p:cNvPr id="4811921" name="Freeform 145"/>
              <p:cNvSpPr>
                <a:spLocks/>
              </p:cNvSpPr>
              <p:nvPr/>
            </p:nvSpPr>
            <p:spPr bwMode="auto">
              <a:xfrm>
                <a:off x="2570" y="554"/>
                <a:ext cx="120" cy="129"/>
              </a:xfrm>
              <a:custGeom>
                <a:avLst/>
                <a:gdLst/>
                <a:ahLst/>
                <a:cxnLst>
                  <a:cxn ang="0">
                    <a:pos x="60" y="0"/>
                  </a:cxn>
                  <a:cxn ang="0">
                    <a:pos x="37" y="2"/>
                  </a:cxn>
                  <a:cxn ang="0">
                    <a:pos x="19" y="6"/>
                  </a:cxn>
                  <a:cxn ang="0">
                    <a:pos x="4" y="13"/>
                  </a:cxn>
                  <a:cxn ang="0">
                    <a:pos x="2" y="15"/>
                  </a:cxn>
                  <a:cxn ang="0">
                    <a:pos x="0" y="20"/>
                  </a:cxn>
                  <a:cxn ang="0">
                    <a:pos x="0" y="109"/>
                  </a:cxn>
                  <a:cxn ang="0">
                    <a:pos x="2" y="113"/>
                  </a:cxn>
                  <a:cxn ang="0">
                    <a:pos x="4" y="118"/>
                  </a:cxn>
                  <a:cxn ang="0">
                    <a:pos x="19" y="123"/>
                  </a:cxn>
                  <a:cxn ang="0">
                    <a:pos x="37" y="127"/>
                  </a:cxn>
                  <a:cxn ang="0">
                    <a:pos x="60" y="129"/>
                  </a:cxn>
                  <a:cxn ang="0">
                    <a:pos x="83" y="127"/>
                  </a:cxn>
                  <a:cxn ang="0">
                    <a:pos x="104" y="123"/>
                  </a:cxn>
                  <a:cxn ang="0">
                    <a:pos x="116" y="118"/>
                  </a:cxn>
                  <a:cxn ang="0">
                    <a:pos x="118" y="113"/>
                  </a:cxn>
                  <a:cxn ang="0">
                    <a:pos x="120" y="109"/>
                  </a:cxn>
                  <a:cxn ang="0">
                    <a:pos x="120" y="20"/>
                  </a:cxn>
                  <a:cxn ang="0">
                    <a:pos x="118" y="15"/>
                  </a:cxn>
                  <a:cxn ang="0">
                    <a:pos x="116" y="13"/>
                  </a:cxn>
                  <a:cxn ang="0">
                    <a:pos x="104" y="6"/>
                  </a:cxn>
                  <a:cxn ang="0">
                    <a:pos x="83" y="2"/>
                  </a:cxn>
                  <a:cxn ang="0">
                    <a:pos x="60" y="0"/>
                  </a:cxn>
                </a:cxnLst>
                <a:rect l="0" t="0" r="r" b="b"/>
                <a:pathLst>
                  <a:path w="120" h="129">
                    <a:moveTo>
                      <a:pt x="60" y="0"/>
                    </a:moveTo>
                    <a:lnTo>
                      <a:pt x="37" y="2"/>
                    </a:lnTo>
                    <a:lnTo>
                      <a:pt x="19" y="6"/>
                    </a:lnTo>
                    <a:lnTo>
                      <a:pt x="4" y="13"/>
                    </a:lnTo>
                    <a:lnTo>
                      <a:pt x="2" y="15"/>
                    </a:lnTo>
                    <a:lnTo>
                      <a:pt x="0" y="20"/>
                    </a:lnTo>
                    <a:lnTo>
                      <a:pt x="0" y="109"/>
                    </a:lnTo>
                    <a:lnTo>
                      <a:pt x="2" y="113"/>
                    </a:lnTo>
                    <a:lnTo>
                      <a:pt x="4" y="118"/>
                    </a:lnTo>
                    <a:lnTo>
                      <a:pt x="19" y="123"/>
                    </a:lnTo>
                    <a:lnTo>
                      <a:pt x="37" y="127"/>
                    </a:lnTo>
                    <a:lnTo>
                      <a:pt x="60" y="129"/>
                    </a:lnTo>
                    <a:lnTo>
                      <a:pt x="83" y="127"/>
                    </a:lnTo>
                    <a:lnTo>
                      <a:pt x="104" y="123"/>
                    </a:lnTo>
                    <a:lnTo>
                      <a:pt x="116" y="118"/>
                    </a:lnTo>
                    <a:lnTo>
                      <a:pt x="118" y="113"/>
                    </a:lnTo>
                    <a:lnTo>
                      <a:pt x="120" y="109"/>
                    </a:lnTo>
                    <a:lnTo>
                      <a:pt x="120" y="20"/>
                    </a:lnTo>
                    <a:lnTo>
                      <a:pt x="118" y="15"/>
                    </a:lnTo>
                    <a:lnTo>
                      <a:pt x="116" y="13"/>
                    </a:lnTo>
                    <a:lnTo>
                      <a:pt x="104" y="6"/>
                    </a:lnTo>
                    <a:lnTo>
                      <a:pt x="83" y="2"/>
                    </a:lnTo>
                    <a:lnTo>
                      <a:pt x="60" y="0"/>
                    </a:lnTo>
                    <a:close/>
                  </a:path>
                </a:pathLst>
              </a:custGeom>
              <a:noFill/>
              <a:ln w="3175">
                <a:solidFill>
                  <a:srgbClr val="000000"/>
                </a:solidFill>
                <a:prstDash val="solid"/>
                <a:round/>
                <a:headEnd/>
                <a:tailEnd/>
              </a:ln>
            </p:spPr>
            <p:txBody>
              <a:bodyPr/>
              <a:lstStyle/>
              <a:p>
                <a:endParaRPr lang="sl-SI"/>
              </a:p>
            </p:txBody>
          </p:sp>
          <p:sp>
            <p:nvSpPr>
              <p:cNvPr id="4811922" name="Freeform 146"/>
              <p:cNvSpPr>
                <a:spLocks/>
              </p:cNvSpPr>
              <p:nvPr/>
            </p:nvSpPr>
            <p:spPr bwMode="auto">
              <a:xfrm>
                <a:off x="2570" y="574"/>
                <a:ext cx="120" cy="21"/>
              </a:xfrm>
              <a:custGeom>
                <a:avLst/>
                <a:gdLst/>
                <a:ahLst/>
                <a:cxnLst>
                  <a:cxn ang="0">
                    <a:pos x="0" y="0"/>
                  </a:cxn>
                  <a:cxn ang="0">
                    <a:pos x="2" y="5"/>
                  </a:cxn>
                  <a:cxn ang="0">
                    <a:pos x="4" y="9"/>
                  </a:cxn>
                  <a:cxn ang="0">
                    <a:pos x="19" y="14"/>
                  </a:cxn>
                  <a:cxn ang="0">
                    <a:pos x="37" y="18"/>
                  </a:cxn>
                  <a:cxn ang="0">
                    <a:pos x="60" y="21"/>
                  </a:cxn>
                  <a:cxn ang="0">
                    <a:pos x="83" y="18"/>
                  </a:cxn>
                  <a:cxn ang="0">
                    <a:pos x="104" y="14"/>
                  </a:cxn>
                  <a:cxn ang="0">
                    <a:pos x="116" y="9"/>
                  </a:cxn>
                  <a:cxn ang="0">
                    <a:pos x="118" y="5"/>
                  </a:cxn>
                  <a:cxn ang="0">
                    <a:pos x="120" y="0"/>
                  </a:cxn>
                </a:cxnLst>
                <a:rect l="0" t="0" r="r" b="b"/>
                <a:pathLst>
                  <a:path w="120" h="21">
                    <a:moveTo>
                      <a:pt x="0" y="0"/>
                    </a:moveTo>
                    <a:lnTo>
                      <a:pt x="2" y="5"/>
                    </a:lnTo>
                    <a:lnTo>
                      <a:pt x="4" y="9"/>
                    </a:lnTo>
                    <a:lnTo>
                      <a:pt x="19" y="14"/>
                    </a:lnTo>
                    <a:lnTo>
                      <a:pt x="37" y="18"/>
                    </a:lnTo>
                    <a:lnTo>
                      <a:pt x="60" y="21"/>
                    </a:lnTo>
                    <a:lnTo>
                      <a:pt x="83" y="18"/>
                    </a:lnTo>
                    <a:lnTo>
                      <a:pt x="104" y="14"/>
                    </a:lnTo>
                    <a:lnTo>
                      <a:pt x="116" y="9"/>
                    </a:lnTo>
                    <a:lnTo>
                      <a:pt x="118" y="5"/>
                    </a:lnTo>
                    <a:lnTo>
                      <a:pt x="120" y="0"/>
                    </a:lnTo>
                  </a:path>
                </a:pathLst>
              </a:custGeom>
              <a:noFill/>
              <a:ln w="3175">
                <a:solidFill>
                  <a:srgbClr val="000000"/>
                </a:solidFill>
                <a:prstDash val="solid"/>
                <a:round/>
                <a:headEnd/>
                <a:tailEnd/>
              </a:ln>
            </p:spPr>
            <p:txBody>
              <a:bodyPr/>
              <a:lstStyle/>
              <a:p>
                <a:endParaRPr lang="sl-SI"/>
              </a:p>
            </p:txBody>
          </p:sp>
        </p:grpSp>
      </p:grpSp>
      <p:sp>
        <p:nvSpPr>
          <p:cNvPr id="4811923" name="Rectangle 147"/>
          <p:cNvSpPr>
            <a:spLocks noChangeArrowheads="1"/>
          </p:cNvSpPr>
          <p:nvPr/>
        </p:nvSpPr>
        <p:spPr bwMode="auto">
          <a:xfrm>
            <a:off x="679420" y="3000369"/>
            <a:ext cx="1106488" cy="366712"/>
          </a:xfrm>
          <a:prstGeom prst="rect">
            <a:avLst/>
          </a:prstGeom>
          <a:noFill/>
          <a:ln w="9525">
            <a:noFill/>
            <a:miter lim="800000"/>
            <a:headEnd/>
            <a:tailEnd/>
          </a:ln>
        </p:spPr>
        <p:txBody>
          <a:bodyPr/>
          <a:lstStyle/>
          <a:p>
            <a:endParaRPr lang="sl-SI"/>
          </a:p>
        </p:txBody>
      </p:sp>
      <p:sp>
        <p:nvSpPr>
          <p:cNvPr id="4811924" name="Rectangle 148"/>
          <p:cNvSpPr>
            <a:spLocks noChangeArrowheads="1"/>
          </p:cNvSpPr>
          <p:nvPr/>
        </p:nvSpPr>
        <p:spPr bwMode="auto">
          <a:xfrm>
            <a:off x="7688233" y="3000369"/>
            <a:ext cx="776287" cy="365125"/>
          </a:xfrm>
          <a:prstGeom prst="rect">
            <a:avLst/>
          </a:prstGeom>
          <a:noFill/>
          <a:ln w="9525">
            <a:noFill/>
            <a:miter lim="800000"/>
            <a:headEnd/>
            <a:tailEnd/>
          </a:ln>
        </p:spPr>
        <p:txBody>
          <a:bodyPr/>
          <a:lstStyle/>
          <a:p>
            <a:endParaRPr lang="sl-SI"/>
          </a:p>
        </p:txBody>
      </p:sp>
      <p:grpSp>
        <p:nvGrpSpPr>
          <p:cNvPr id="8" name="Group 149"/>
          <p:cNvGrpSpPr>
            <a:grpSpLocks/>
          </p:cNvGrpSpPr>
          <p:nvPr/>
        </p:nvGrpSpPr>
        <p:grpSpPr bwMode="auto">
          <a:xfrm>
            <a:off x="655608" y="3054344"/>
            <a:ext cx="7624762" cy="241300"/>
            <a:chOff x="425" y="1007"/>
            <a:chExt cx="4803" cy="152"/>
          </a:xfrm>
        </p:grpSpPr>
        <p:grpSp>
          <p:nvGrpSpPr>
            <p:cNvPr id="9" name="Group 150"/>
            <p:cNvGrpSpPr>
              <a:grpSpLocks/>
            </p:cNvGrpSpPr>
            <p:nvPr/>
          </p:nvGrpSpPr>
          <p:grpSpPr bwMode="auto">
            <a:xfrm>
              <a:off x="1192" y="1036"/>
              <a:ext cx="3582" cy="88"/>
              <a:chOff x="2628" y="362"/>
              <a:chExt cx="4175" cy="103"/>
            </a:xfrm>
          </p:grpSpPr>
          <p:sp>
            <p:nvSpPr>
              <p:cNvPr id="4811927" name="Rectangle 151"/>
              <p:cNvSpPr>
                <a:spLocks noChangeArrowheads="1"/>
              </p:cNvSpPr>
              <p:nvPr/>
            </p:nvSpPr>
            <p:spPr bwMode="auto">
              <a:xfrm>
                <a:off x="2628" y="362"/>
                <a:ext cx="4175" cy="103"/>
              </a:xfrm>
              <a:prstGeom prst="rect">
                <a:avLst/>
              </a:prstGeom>
              <a:solidFill>
                <a:srgbClr val="33CC33"/>
              </a:solidFill>
              <a:ln w="9525">
                <a:solidFill>
                  <a:srgbClr val="000000"/>
                </a:solidFill>
                <a:miter lim="800000"/>
                <a:headEnd/>
                <a:tailEnd/>
              </a:ln>
            </p:spPr>
            <p:txBody>
              <a:bodyPr/>
              <a:lstStyle/>
              <a:p>
                <a:endParaRPr lang="sl-SI"/>
              </a:p>
            </p:txBody>
          </p:sp>
          <p:sp>
            <p:nvSpPr>
              <p:cNvPr id="4811928" name="Rectangle 152"/>
              <p:cNvSpPr>
                <a:spLocks noChangeArrowheads="1"/>
              </p:cNvSpPr>
              <p:nvPr/>
            </p:nvSpPr>
            <p:spPr bwMode="auto">
              <a:xfrm>
                <a:off x="4016" y="362"/>
                <a:ext cx="121" cy="103"/>
              </a:xfrm>
              <a:prstGeom prst="rect">
                <a:avLst/>
              </a:prstGeom>
              <a:solidFill>
                <a:srgbClr val="FF0000"/>
              </a:solidFill>
              <a:ln w="9525">
                <a:solidFill>
                  <a:srgbClr val="000000"/>
                </a:solidFill>
                <a:miter lim="800000"/>
                <a:headEnd/>
                <a:tailEnd/>
              </a:ln>
            </p:spPr>
            <p:txBody>
              <a:bodyPr/>
              <a:lstStyle/>
              <a:p>
                <a:endParaRPr lang="sl-SI"/>
              </a:p>
            </p:txBody>
          </p:sp>
          <p:sp>
            <p:nvSpPr>
              <p:cNvPr id="4811929" name="Rectangle 153"/>
              <p:cNvSpPr>
                <a:spLocks noChangeArrowheads="1"/>
              </p:cNvSpPr>
              <p:nvPr/>
            </p:nvSpPr>
            <p:spPr bwMode="auto">
              <a:xfrm>
                <a:off x="4359" y="362"/>
                <a:ext cx="507" cy="103"/>
              </a:xfrm>
              <a:prstGeom prst="rect">
                <a:avLst/>
              </a:prstGeom>
              <a:solidFill>
                <a:srgbClr val="FFFF00"/>
              </a:solidFill>
              <a:ln w="9525">
                <a:solidFill>
                  <a:srgbClr val="000000"/>
                </a:solidFill>
                <a:miter lim="800000"/>
                <a:headEnd/>
                <a:tailEnd/>
              </a:ln>
            </p:spPr>
            <p:txBody>
              <a:bodyPr/>
              <a:lstStyle/>
              <a:p>
                <a:endParaRPr lang="sl-SI"/>
              </a:p>
            </p:txBody>
          </p:sp>
          <p:sp>
            <p:nvSpPr>
              <p:cNvPr id="4811930" name="Rectangle 154"/>
              <p:cNvSpPr>
                <a:spLocks noChangeArrowheads="1"/>
              </p:cNvSpPr>
              <p:nvPr/>
            </p:nvSpPr>
            <p:spPr bwMode="auto">
              <a:xfrm>
                <a:off x="5930" y="362"/>
                <a:ext cx="48" cy="103"/>
              </a:xfrm>
              <a:prstGeom prst="rect">
                <a:avLst/>
              </a:prstGeom>
              <a:solidFill>
                <a:srgbClr val="FF0000"/>
              </a:solidFill>
              <a:ln w="9525">
                <a:solidFill>
                  <a:srgbClr val="000000"/>
                </a:solidFill>
                <a:miter lim="800000"/>
                <a:headEnd/>
                <a:tailEnd/>
              </a:ln>
            </p:spPr>
            <p:txBody>
              <a:bodyPr/>
              <a:lstStyle/>
              <a:p>
                <a:endParaRPr lang="sl-SI"/>
              </a:p>
            </p:txBody>
          </p:sp>
        </p:grpSp>
        <p:sp>
          <p:nvSpPr>
            <p:cNvPr id="4811931" name="Rectangle 155"/>
            <p:cNvSpPr>
              <a:spLocks noChangeArrowheads="1"/>
            </p:cNvSpPr>
            <p:nvPr/>
          </p:nvSpPr>
          <p:spPr bwMode="auto">
            <a:xfrm>
              <a:off x="425" y="1011"/>
              <a:ext cx="502"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err="1">
                  <a:solidFill>
                    <a:srgbClr val="000000"/>
                  </a:solidFill>
                </a:rPr>
                <a:t>MQSeries</a:t>
              </a:r>
              <a:endParaRPr lang="en-US" sz="1400" dirty="0"/>
            </a:p>
          </p:txBody>
        </p:sp>
        <p:sp>
          <p:nvSpPr>
            <p:cNvPr id="4811932" name="Rectangle 156"/>
            <p:cNvSpPr>
              <a:spLocks noChangeArrowheads="1"/>
            </p:cNvSpPr>
            <p:nvPr/>
          </p:nvSpPr>
          <p:spPr bwMode="auto">
            <a:xfrm>
              <a:off x="4911" y="1011"/>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99.4%</a:t>
              </a:r>
              <a:endParaRPr lang="en-US" sz="1400"/>
            </a:p>
          </p:txBody>
        </p:sp>
        <p:pic>
          <p:nvPicPr>
            <p:cNvPr id="4811933" name="Picture 157"/>
            <p:cNvPicPr>
              <a:picLocks noChangeAspect="1" noChangeArrowheads="1"/>
            </p:cNvPicPr>
            <p:nvPr/>
          </p:nvPicPr>
          <p:blipFill>
            <a:blip r:embed="rId4" cstate="print"/>
            <a:srcRect/>
            <a:stretch>
              <a:fillRect/>
            </a:stretch>
          </p:blipFill>
          <p:spPr bwMode="auto">
            <a:xfrm>
              <a:off x="1117" y="1007"/>
              <a:ext cx="149" cy="152"/>
            </a:xfrm>
            <a:prstGeom prst="rect">
              <a:avLst/>
            </a:prstGeom>
            <a:noFill/>
            <a:ln w="9525">
              <a:noFill/>
              <a:miter lim="800000"/>
              <a:headEnd/>
              <a:tailEnd/>
            </a:ln>
          </p:spPr>
        </p:pic>
      </p:grpSp>
      <p:sp>
        <p:nvSpPr>
          <p:cNvPr id="4811934" name="Rectangle 158"/>
          <p:cNvSpPr>
            <a:spLocks noChangeArrowheads="1"/>
          </p:cNvSpPr>
          <p:nvPr/>
        </p:nvSpPr>
        <p:spPr bwMode="auto">
          <a:xfrm>
            <a:off x="679420" y="3555994"/>
            <a:ext cx="987425" cy="363537"/>
          </a:xfrm>
          <a:prstGeom prst="rect">
            <a:avLst/>
          </a:prstGeom>
          <a:noFill/>
          <a:ln w="9525">
            <a:noFill/>
            <a:miter lim="800000"/>
            <a:headEnd/>
            <a:tailEnd/>
          </a:ln>
        </p:spPr>
        <p:txBody>
          <a:bodyPr/>
          <a:lstStyle/>
          <a:p>
            <a:endParaRPr lang="sl-SI"/>
          </a:p>
        </p:txBody>
      </p:sp>
      <p:sp>
        <p:nvSpPr>
          <p:cNvPr id="4811935" name="Rectangle 159"/>
          <p:cNvSpPr>
            <a:spLocks noChangeArrowheads="1"/>
          </p:cNvSpPr>
          <p:nvPr/>
        </p:nvSpPr>
        <p:spPr bwMode="auto">
          <a:xfrm>
            <a:off x="7688233" y="3563931"/>
            <a:ext cx="776287" cy="361950"/>
          </a:xfrm>
          <a:prstGeom prst="rect">
            <a:avLst/>
          </a:prstGeom>
          <a:noFill/>
          <a:ln w="9525">
            <a:noFill/>
            <a:miter lim="800000"/>
            <a:headEnd/>
            <a:tailEnd/>
          </a:ln>
        </p:spPr>
        <p:txBody>
          <a:bodyPr/>
          <a:lstStyle/>
          <a:p>
            <a:endParaRPr lang="sl-SI"/>
          </a:p>
        </p:txBody>
      </p:sp>
      <p:grpSp>
        <p:nvGrpSpPr>
          <p:cNvPr id="10" name="Group 160"/>
          <p:cNvGrpSpPr>
            <a:grpSpLocks/>
          </p:cNvGrpSpPr>
          <p:nvPr/>
        </p:nvGrpSpPr>
        <p:grpSpPr bwMode="auto">
          <a:xfrm>
            <a:off x="655608" y="3568694"/>
            <a:ext cx="7624762" cy="265112"/>
            <a:chOff x="425" y="1331"/>
            <a:chExt cx="4803" cy="167"/>
          </a:xfrm>
        </p:grpSpPr>
        <p:grpSp>
          <p:nvGrpSpPr>
            <p:cNvPr id="11" name="Group 161"/>
            <p:cNvGrpSpPr>
              <a:grpSpLocks/>
            </p:cNvGrpSpPr>
            <p:nvPr/>
          </p:nvGrpSpPr>
          <p:grpSpPr bwMode="auto">
            <a:xfrm>
              <a:off x="1192" y="1384"/>
              <a:ext cx="3582" cy="88"/>
              <a:chOff x="2628" y="763"/>
              <a:chExt cx="4175" cy="103"/>
            </a:xfrm>
          </p:grpSpPr>
          <p:sp>
            <p:nvSpPr>
              <p:cNvPr id="4811938" name="Rectangle 162"/>
              <p:cNvSpPr>
                <a:spLocks noChangeArrowheads="1"/>
              </p:cNvSpPr>
              <p:nvPr/>
            </p:nvSpPr>
            <p:spPr bwMode="auto">
              <a:xfrm>
                <a:off x="2628" y="763"/>
                <a:ext cx="4175" cy="103"/>
              </a:xfrm>
              <a:prstGeom prst="rect">
                <a:avLst/>
              </a:prstGeom>
              <a:solidFill>
                <a:srgbClr val="33CC33"/>
              </a:solidFill>
              <a:ln w="9525">
                <a:solidFill>
                  <a:srgbClr val="000000"/>
                </a:solidFill>
                <a:miter lim="800000"/>
                <a:headEnd/>
                <a:tailEnd/>
              </a:ln>
            </p:spPr>
            <p:txBody>
              <a:bodyPr/>
              <a:lstStyle/>
              <a:p>
                <a:endParaRPr lang="sl-SI"/>
              </a:p>
            </p:txBody>
          </p:sp>
          <p:sp>
            <p:nvSpPr>
              <p:cNvPr id="4811939" name="Rectangle 163"/>
              <p:cNvSpPr>
                <a:spLocks noChangeArrowheads="1"/>
              </p:cNvSpPr>
              <p:nvPr/>
            </p:nvSpPr>
            <p:spPr bwMode="auto">
              <a:xfrm>
                <a:off x="4359" y="763"/>
                <a:ext cx="507" cy="103"/>
              </a:xfrm>
              <a:prstGeom prst="rect">
                <a:avLst/>
              </a:prstGeom>
              <a:solidFill>
                <a:srgbClr val="FFFF00"/>
              </a:solidFill>
              <a:ln w="9525">
                <a:solidFill>
                  <a:srgbClr val="000000"/>
                </a:solidFill>
                <a:miter lim="800000"/>
                <a:headEnd/>
                <a:tailEnd/>
              </a:ln>
            </p:spPr>
            <p:txBody>
              <a:bodyPr/>
              <a:lstStyle/>
              <a:p>
                <a:endParaRPr lang="sl-SI"/>
              </a:p>
            </p:txBody>
          </p:sp>
          <p:sp>
            <p:nvSpPr>
              <p:cNvPr id="4811940" name="Rectangle 164"/>
              <p:cNvSpPr>
                <a:spLocks noChangeArrowheads="1"/>
              </p:cNvSpPr>
              <p:nvPr/>
            </p:nvSpPr>
            <p:spPr bwMode="auto">
              <a:xfrm>
                <a:off x="4307" y="763"/>
                <a:ext cx="48" cy="103"/>
              </a:xfrm>
              <a:prstGeom prst="rect">
                <a:avLst/>
              </a:prstGeom>
              <a:solidFill>
                <a:srgbClr val="FF0000"/>
              </a:solidFill>
              <a:ln w="9525">
                <a:solidFill>
                  <a:srgbClr val="000000"/>
                </a:solidFill>
                <a:miter lim="800000"/>
                <a:headEnd/>
                <a:tailEnd/>
              </a:ln>
            </p:spPr>
            <p:txBody>
              <a:bodyPr/>
              <a:lstStyle/>
              <a:p>
                <a:endParaRPr lang="sl-SI"/>
              </a:p>
            </p:txBody>
          </p:sp>
        </p:grpSp>
        <p:sp>
          <p:nvSpPr>
            <p:cNvPr id="4811941" name="Rectangle 165"/>
            <p:cNvSpPr>
              <a:spLocks noChangeArrowheads="1"/>
            </p:cNvSpPr>
            <p:nvPr/>
          </p:nvSpPr>
          <p:spPr bwMode="auto">
            <a:xfrm>
              <a:off x="425" y="1361"/>
              <a:ext cx="414"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a:solidFill>
                    <a:srgbClr val="000000"/>
                  </a:solidFill>
                </a:rPr>
                <a:t>Network</a:t>
              </a:r>
              <a:endParaRPr lang="en-US" sz="1400" dirty="0"/>
            </a:p>
          </p:txBody>
        </p:sp>
        <p:sp>
          <p:nvSpPr>
            <p:cNvPr id="4811942" name="Rectangle 166"/>
            <p:cNvSpPr>
              <a:spLocks noChangeArrowheads="1"/>
            </p:cNvSpPr>
            <p:nvPr/>
          </p:nvSpPr>
          <p:spPr bwMode="auto">
            <a:xfrm>
              <a:off x="4911" y="1364"/>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99.4%</a:t>
              </a:r>
              <a:endParaRPr lang="en-US" sz="1400"/>
            </a:p>
          </p:txBody>
        </p:sp>
        <p:grpSp>
          <p:nvGrpSpPr>
            <p:cNvPr id="12" name="Group 167"/>
            <p:cNvGrpSpPr>
              <a:grpSpLocks/>
            </p:cNvGrpSpPr>
            <p:nvPr/>
          </p:nvGrpSpPr>
          <p:grpSpPr bwMode="auto">
            <a:xfrm>
              <a:off x="1122" y="1331"/>
              <a:ext cx="150" cy="158"/>
              <a:chOff x="2551" y="702"/>
              <a:chExt cx="164" cy="182"/>
            </a:xfrm>
          </p:grpSpPr>
          <p:grpSp>
            <p:nvGrpSpPr>
              <p:cNvPr id="13" name="Group 168"/>
              <p:cNvGrpSpPr>
                <a:grpSpLocks/>
              </p:cNvGrpSpPr>
              <p:nvPr/>
            </p:nvGrpSpPr>
            <p:grpSpPr bwMode="auto">
              <a:xfrm>
                <a:off x="2551" y="702"/>
                <a:ext cx="164" cy="182"/>
                <a:chOff x="2551" y="702"/>
                <a:chExt cx="164" cy="182"/>
              </a:xfrm>
            </p:grpSpPr>
            <p:sp>
              <p:nvSpPr>
                <p:cNvPr id="4811945" name="Rectangle 169"/>
                <p:cNvSpPr>
                  <a:spLocks noChangeArrowheads="1"/>
                </p:cNvSpPr>
                <p:nvPr/>
              </p:nvSpPr>
              <p:spPr bwMode="auto">
                <a:xfrm>
                  <a:off x="2551" y="702"/>
                  <a:ext cx="148" cy="164"/>
                </a:xfrm>
                <a:prstGeom prst="rect">
                  <a:avLst/>
                </a:prstGeom>
                <a:solidFill>
                  <a:srgbClr val="FFFFC2"/>
                </a:solidFill>
                <a:ln w="9525">
                  <a:noFill/>
                  <a:miter lim="800000"/>
                  <a:headEnd/>
                  <a:tailEnd/>
                </a:ln>
              </p:spPr>
              <p:txBody>
                <a:bodyPr/>
                <a:lstStyle/>
                <a:p>
                  <a:endParaRPr lang="sl-SI"/>
                </a:p>
              </p:txBody>
            </p:sp>
            <p:sp>
              <p:nvSpPr>
                <p:cNvPr id="4811946" name="Rectangle 170"/>
                <p:cNvSpPr>
                  <a:spLocks noChangeArrowheads="1"/>
                </p:cNvSpPr>
                <p:nvPr/>
              </p:nvSpPr>
              <p:spPr bwMode="auto">
                <a:xfrm>
                  <a:off x="2568" y="720"/>
                  <a:ext cx="147" cy="164"/>
                </a:xfrm>
                <a:prstGeom prst="rect">
                  <a:avLst/>
                </a:prstGeom>
                <a:solidFill>
                  <a:srgbClr val="99995C"/>
                </a:solidFill>
                <a:ln w="9525">
                  <a:noFill/>
                  <a:miter lim="800000"/>
                  <a:headEnd/>
                  <a:tailEnd/>
                </a:ln>
              </p:spPr>
              <p:txBody>
                <a:bodyPr/>
                <a:lstStyle/>
                <a:p>
                  <a:endParaRPr lang="sl-SI"/>
                </a:p>
              </p:txBody>
            </p:sp>
            <p:sp>
              <p:nvSpPr>
                <p:cNvPr id="4811947" name="Rectangle 171"/>
                <p:cNvSpPr>
                  <a:spLocks noChangeArrowheads="1"/>
                </p:cNvSpPr>
                <p:nvPr/>
              </p:nvSpPr>
              <p:spPr bwMode="auto">
                <a:xfrm>
                  <a:off x="2560" y="711"/>
                  <a:ext cx="147" cy="164"/>
                </a:xfrm>
                <a:prstGeom prst="rect">
                  <a:avLst/>
                </a:prstGeom>
                <a:solidFill>
                  <a:srgbClr val="FFFF99"/>
                </a:solidFill>
                <a:ln w="9525">
                  <a:noFill/>
                  <a:miter lim="800000"/>
                  <a:headEnd/>
                  <a:tailEnd/>
                </a:ln>
              </p:spPr>
              <p:txBody>
                <a:bodyPr/>
                <a:lstStyle/>
                <a:p>
                  <a:endParaRPr lang="sl-SI"/>
                </a:p>
              </p:txBody>
            </p:sp>
          </p:grpSp>
          <p:grpSp>
            <p:nvGrpSpPr>
              <p:cNvPr id="14" name="Group 172"/>
              <p:cNvGrpSpPr>
                <a:grpSpLocks/>
              </p:cNvGrpSpPr>
              <p:nvPr/>
            </p:nvGrpSpPr>
            <p:grpSpPr bwMode="auto">
              <a:xfrm>
                <a:off x="2576" y="763"/>
                <a:ext cx="48" cy="37"/>
                <a:chOff x="2576" y="763"/>
                <a:chExt cx="48" cy="37"/>
              </a:xfrm>
            </p:grpSpPr>
            <p:grpSp>
              <p:nvGrpSpPr>
                <p:cNvPr id="15" name="Group 173"/>
                <p:cNvGrpSpPr>
                  <a:grpSpLocks/>
                </p:cNvGrpSpPr>
                <p:nvPr/>
              </p:nvGrpSpPr>
              <p:grpSpPr bwMode="auto">
                <a:xfrm>
                  <a:off x="2576" y="772"/>
                  <a:ext cx="48" cy="28"/>
                  <a:chOff x="2576" y="772"/>
                  <a:chExt cx="48" cy="28"/>
                </a:xfrm>
              </p:grpSpPr>
              <p:sp>
                <p:nvSpPr>
                  <p:cNvPr id="4811950" name="Rectangle 174"/>
                  <p:cNvSpPr>
                    <a:spLocks noChangeArrowheads="1"/>
                  </p:cNvSpPr>
                  <p:nvPr/>
                </p:nvSpPr>
                <p:spPr bwMode="auto">
                  <a:xfrm>
                    <a:off x="2576" y="772"/>
                    <a:ext cx="2" cy="28"/>
                  </a:xfrm>
                  <a:prstGeom prst="rect">
                    <a:avLst/>
                  </a:prstGeom>
                  <a:solidFill>
                    <a:srgbClr val="007878"/>
                  </a:solidFill>
                  <a:ln w="9525">
                    <a:noFill/>
                    <a:miter lim="800000"/>
                    <a:headEnd/>
                    <a:tailEnd/>
                  </a:ln>
                </p:spPr>
                <p:txBody>
                  <a:bodyPr/>
                  <a:lstStyle/>
                  <a:p>
                    <a:endParaRPr lang="sl-SI"/>
                  </a:p>
                </p:txBody>
              </p:sp>
              <p:sp>
                <p:nvSpPr>
                  <p:cNvPr id="4811951" name="Rectangle 175"/>
                  <p:cNvSpPr>
                    <a:spLocks noChangeArrowheads="1"/>
                  </p:cNvSpPr>
                  <p:nvPr/>
                </p:nvSpPr>
                <p:spPr bwMode="auto">
                  <a:xfrm>
                    <a:off x="2578" y="772"/>
                    <a:ext cx="2" cy="28"/>
                  </a:xfrm>
                  <a:prstGeom prst="rect">
                    <a:avLst/>
                  </a:prstGeom>
                  <a:solidFill>
                    <a:srgbClr val="008080"/>
                  </a:solidFill>
                  <a:ln w="9525">
                    <a:noFill/>
                    <a:miter lim="800000"/>
                    <a:headEnd/>
                    <a:tailEnd/>
                  </a:ln>
                </p:spPr>
                <p:txBody>
                  <a:bodyPr/>
                  <a:lstStyle/>
                  <a:p>
                    <a:endParaRPr lang="sl-SI"/>
                  </a:p>
                </p:txBody>
              </p:sp>
              <p:sp>
                <p:nvSpPr>
                  <p:cNvPr id="4811952" name="Rectangle 176"/>
                  <p:cNvSpPr>
                    <a:spLocks noChangeArrowheads="1"/>
                  </p:cNvSpPr>
                  <p:nvPr/>
                </p:nvSpPr>
                <p:spPr bwMode="auto">
                  <a:xfrm>
                    <a:off x="2580" y="772"/>
                    <a:ext cx="2" cy="28"/>
                  </a:xfrm>
                  <a:prstGeom prst="rect">
                    <a:avLst/>
                  </a:prstGeom>
                  <a:solidFill>
                    <a:srgbClr val="008B8B"/>
                  </a:solidFill>
                  <a:ln w="9525">
                    <a:noFill/>
                    <a:miter lim="800000"/>
                    <a:headEnd/>
                    <a:tailEnd/>
                  </a:ln>
                </p:spPr>
                <p:txBody>
                  <a:bodyPr/>
                  <a:lstStyle/>
                  <a:p>
                    <a:endParaRPr lang="sl-SI"/>
                  </a:p>
                </p:txBody>
              </p:sp>
              <p:sp>
                <p:nvSpPr>
                  <p:cNvPr id="4811953" name="Rectangle 177"/>
                  <p:cNvSpPr>
                    <a:spLocks noChangeArrowheads="1"/>
                  </p:cNvSpPr>
                  <p:nvPr/>
                </p:nvSpPr>
                <p:spPr bwMode="auto">
                  <a:xfrm>
                    <a:off x="2582" y="772"/>
                    <a:ext cx="2" cy="28"/>
                  </a:xfrm>
                  <a:prstGeom prst="rect">
                    <a:avLst/>
                  </a:prstGeom>
                  <a:solidFill>
                    <a:srgbClr val="009B9B"/>
                  </a:solidFill>
                  <a:ln w="9525">
                    <a:noFill/>
                    <a:miter lim="800000"/>
                    <a:headEnd/>
                    <a:tailEnd/>
                  </a:ln>
                </p:spPr>
                <p:txBody>
                  <a:bodyPr/>
                  <a:lstStyle/>
                  <a:p>
                    <a:endParaRPr lang="sl-SI"/>
                  </a:p>
                </p:txBody>
              </p:sp>
              <p:sp>
                <p:nvSpPr>
                  <p:cNvPr id="4811954" name="Rectangle 178"/>
                  <p:cNvSpPr>
                    <a:spLocks noChangeArrowheads="1"/>
                  </p:cNvSpPr>
                  <p:nvPr/>
                </p:nvSpPr>
                <p:spPr bwMode="auto">
                  <a:xfrm>
                    <a:off x="2584" y="772"/>
                    <a:ext cx="3" cy="28"/>
                  </a:xfrm>
                  <a:prstGeom prst="rect">
                    <a:avLst/>
                  </a:prstGeom>
                  <a:solidFill>
                    <a:srgbClr val="00AEAE"/>
                  </a:solidFill>
                  <a:ln w="9525">
                    <a:noFill/>
                    <a:miter lim="800000"/>
                    <a:headEnd/>
                    <a:tailEnd/>
                  </a:ln>
                </p:spPr>
                <p:txBody>
                  <a:bodyPr/>
                  <a:lstStyle/>
                  <a:p>
                    <a:endParaRPr lang="sl-SI"/>
                  </a:p>
                </p:txBody>
              </p:sp>
              <p:sp>
                <p:nvSpPr>
                  <p:cNvPr id="4811955" name="Rectangle 179"/>
                  <p:cNvSpPr>
                    <a:spLocks noChangeArrowheads="1"/>
                  </p:cNvSpPr>
                  <p:nvPr/>
                </p:nvSpPr>
                <p:spPr bwMode="auto">
                  <a:xfrm>
                    <a:off x="2587" y="772"/>
                    <a:ext cx="2" cy="28"/>
                  </a:xfrm>
                  <a:prstGeom prst="rect">
                    <a:avLst/>
                  </a:prstGeom>
                  <a:solidFill>
                    <a:srgbClr val="00C1C1"/>
                  </a:solidFill>
                  <a:ln w="9525">
                    <a:noFill/>
                    <a:miter lim="800000"/>
                    <a:headEnd/>
                    <a:tailEnd/>
                  </a:ln>
                </p:spPr>
                <p:txBody>
                  <a:bodyPr/>
                  <a:lstStyle/>
                  <a:p>
                    <a:endParaRPr lang="sl-SI"/>
                  </a:p>
                </p:txBody>
              </p:sp>
              <p:sp>
                <p:nvSpPr>
                  <p:cNvPr id="4811956" name="Rectangle 180"/>
                  <p:cNvSpPr>
                    <a:spLocks noChangeArrowheads="1"/>
                  </p:cNvSpPr>
                  <p:nvPr/>
                </p:nvSpPr>
                <p:spPr bwMode="auto">
                  <a:xfrm>
                    <a:off x="2589" y="772"/>
                    <a:ext cx="2" cy="28"/>
                  </a:xfrm>
                  <a:prstGeom prst="rect">
                    <a:avLst/>
                  </a:prstGeom>
                  <a:solidFill>
                    <a:srgbClr val="00D3D3"/>
                  </a:solidFill>
                  <a:ln w="9525">
                    <a:noFill/>
                    <a:miter lim="800000"/>
                    <a:headEnd/>
                    <a:tailEnd/>
                  </a:ln>
                </p:spPr>
                <p:txBody>
                  <a:bodyPr/>
                  <a:lstStyle/>
                  <a:p>
                    <a:endParaRPr lang="sl-SI"/>
                  </a:p>
                </p:txBody>
              </p:sp>
              <p:sp>
                <p:nvSpPr>
                  <p:cNvPr id="4811957" name="Rectangle 181"/>
                  <p:cNvSpPr>
                    <a:spLocks noChangeArrowheads="1"/>
                  </p:cNvSpPr>
                  <p:nvPr/>
                </p:nvSpPr>
                <p:spPr bwMode="auto">
                  <a:xfrm>
                    <a:off x="2591" y="772"/>
                    <a:ext cx="2" cy="28"/>
                  </a:xfrm>
                  <a:prstGeom prst="rect">
                    <a:avLst/>
                  </a:prstGeom>
                  <a:solidFill>
                    <a:srgbClr val="00E3E3"/>
                  </a:solidFill>
                  <a:ln w="9525">
                    <a:noFill/>
                    <a:miter lim="800000"/>
                    <a:headEnd/>
                    <a:tailEnd/>
                  </a:ln>
                </p:spPr>
                <p:txBody>
                  <a:bodyPr/>
                  <a:lstStyle/>
                  <a:p>
                    <a:endParaRPr lang="sl-SI"/>
                  </a:p>
                </p:txBody>
              </p:sp>
              <p:sp>
                <p:nvSpPr>
                  <p:cNvPr id="4811958" name="Rectangle 182"/>
                  <p:cNvSpPr>
                    <a:spLocks noChangeArrowheads="1"/>
                  </p:cNvSpPr>
                  <p:nvPr/>
                </p:nvSpPr>
                <p:spPr bwMode="auto">
                  <a:xfrm>
                    <a:off x="2593" y="772"/>
                    <a:ext cx="2" cy="28"/>
                  </a:xfrm>
                  <a:prstGeom prst="rect">
                    <a:avLst/>
                  </a:prstGeom>
                  <a:solidFill>
                    <a:srgbClr val="00EFEF"/>
                  </a:solidFill>
                  <a:ln w="9525">
                    <a:noFill/>
                    <a:miter lim="800000"/>
                    <a:headEnd/>
                    <a:tailEnd/>
                  </a:ln>
                </p:spPr>
                <p:txBody>
                  <a:bodyPr/>
                  <a:lstStyle/>
                  <a:p>
                    <a:endParaRPr lang="sl-SI"/>
                  </a:p>
                </p:txBody>
              </p:sp>
              <p:sp>
                <p:nvSpPr>
                  <p:cNvPr id="4811959" name="Rectangle 183"/>
                  <p:cNvSpPr>
                    <a:spLocks noChangeArrowheads="1"/>
                  </p:cNvSpPr>
                  <p:nvPr/>
                </p:nvSpPr>
                <p:spPr bwMode="auto">
                  <a:xfrm>
                    <a:off x="2595" y="772"/>
                    <a:ext cx="2" cy="28"/>
                  </a:xfrm>
                  <a:prstGeom prst="rect">
                    <a:avLst/>
                  </a:prstGeom>
                  <a:solidFill>
                    <a:srgbClr val="00F7F7"/>
                  </a:solidFill>
                  <a:ln w="9525">
                    <a:noFill/>
                    <a:miter lim="800000"/>
                    <a:headEnd/>
                    <a:tailEnd/>
                  </a:ln>
                </p:spPr>
                <p:txBody>
                  <a:bodyPr/>
                  <a:lstStyle/>
                  <a:p>
                    <a:endParaRPr lang="sl-SI"/>
                  </a:p>
                </p:txBody>
              </p:sp>
              <p:sp>
                <p:nvSpPr>
                  <p:cNvPr id="4811960" name="Rectangle 184"/>
                  <p:cNvSpPr>
                    <a:spLocks noChangeArrowheads="1"/>
                  </p:cNvSpPr>
                  <p:nvPr/>
                </p:nvSpPr>
                <p:spPr bwMode="auto">
                  <a:xfrm>
                    <a:off x="2597" y="772"/>
                    <a:ext cx="2" cy="28"/>
                  </a:xfrm>
                  <a:prstGeom prst="rect">
                    <a:avLst/>
                  </a:prstGeom>
                  <a:solidFill>
                    <a:srgbClr val="00FCFC"/>
                  </a:solidFill>
                  <a:ln w="9525">
                    <a:noFill/>
                    <a:miter lim="800000"/>
                    <a:headEnd/>
                    <a:tailEnd/>
                  </a:ln>
                </p:spPr>
                <p:txBody>
                  <a:bodyPr/>
                  <a:lstStyle/>
                  <a:p>
                    <a:endParaRPr lang="sl-SI"/>
                  </a:p>
                </p:txBody>
              </p:sp>
              <p:sp>
                <p:nvSpPr>
                  <p:cNvPr id="4811961" name="Rectangle 185"/>
                  <p:cNvSpPr>
                    <a:spLocks noChangeArrowheads="1"/>
                  </p:cNvSpPr>
                  <p:nvPr/>
                </p:nvSpPr>
                <p:spPr bwMode="auto">
                  <a:xfrm>
                    <a:off x="2599" y="772"/>
                    <a:ext cx="2" cy="28"/>
                  </a:xfrm>
                  <a:prstGeom prst="rect">
                    <a:avLst/>
                  </a:prstGeom>
                  <a:solidFill>
                    <a:srgbClr val="00FFFF"/>
                  </a:solidFill>
                  <a:ln w="9525">
                    <a:noFill/>
                    <a:miter lim="800000"/>
                    <a:headEnd/>
                    <a:tailEnd/>
                  </a:ln>
                </p:spPr>
                <p:txBody>
                  <a:bodyPr/>
                  <a:lstStyle/>
                  <a:p>
                    <a:endParaRPr lang="sl-SI"/>
                  </a:p>
                </p:txBody>
              </p:sp>
              <p:sp>
                <p:nvSpPr>
                  <p:cNvPr id="4811962" name="Rectangle 186"/>
                  <p:cNvSpPr>
                    <a:spLocks noChangeArrowheads="1"/>
                  </p:cNvSpPr>
                  <p:nvPr/>
                </p:nvSpPr>
                <p:spPr bwMode="auto">
                  <a:xfrm>
                    <a:off x="2601" y="772"/>
                    <a:ext cx="2" cy="28"/>
                  </a:xfrm>
                  <a:prstGeom prst="rect">
                    <a:avLst/>
                  </a:prstGeom>
                  <a:solidFill>
                    <a:srgbClr val="00FFFF"/>
                  </a:solidFill>
                  <a:ln w="9525">
                    <a:noFill/>
                    <a:miter lim="800000"/>
                    <a:headEnd/>
                    <a:tailEnd/>
                  </a:ln>
                </p:spPr>
                <p:txBody>
                  <a:bodyPr/>
                  <a:lstStyle/>
                  <a:p>
                    <a:endParaRPr lang="sl-SI"/>
                  </a:p>
                </p:txBody>
              </p:sp>
              <p:sp>
                <p:nvSpPr>
                  <p:cNvPr id="4811963" name="Rectangle 187"/>
                  <p:cNvSpPr>
                    <a:spLocks noChangeArrowheads="1"/>
                  </p:cNvSpPr>
                  <p:nvPr/>
                </p:nvSpPr>
                <p:spPr bwMode="auto">
                  <a:xfrm>
                    <a:off x="2603" y="772"/>
                    <a:ext cx="2" cy="28"/>
                  </a:xfrm>
                  <a:prstGeom prst="rect">
                    <a:avLst/>
                  </a:prstGeom>
                  <a:solidFill>
                    <a:srgbClr val="00F7F7"/>
                  </a:solidFill>
                  <a:ln w="9525">
                    <a:noFill/>
                    <a:miter lim="800000"/>
                    <a:headEnd/>
                    <a:tailEnd/>
                  </a:ln>
                </p:spPr>
                <p:txBody>
                  <a:bodyPr/>
                  <a:lstStyle/>
                  <a:p>
                    <a:endParaRPr lang="sl-SI"/>
                  </a:p>
                </p:txBody>
              </p:sp>
              <p:sp>
                <p:nvSpPr>
                  <p:cNvPr id="4811964" name="Rectangle 188"/>
                  <p:cNvSpPr>
                    <a:spLocks noChangeArrowheads="1"/>
                  </p:cNvSpPr>
                  <p:nvPr/>
                </p:nvSpPr>
                <p:spPr bwMode="auto">
                  <a:xfrm>
                    <a:off x="2605" y="772"/>
                    <a:ext cx="2" cy="28"/>
                  </a:xfrm>
                  <a:prstGeom prst="rect">
                    <a:avLst/>
                  </a:prstGeom>
                  <a:solidFill>
                    <a:srgbClr val="00EFEF"/>
                  </a:solidFill>
                  <a:ln w="9525">
                    <a:noFill/>
                    <a:miter lim="800000"/>
                    <a:headEnd/>
                    <a:tailEnd/>
                  </a:ln>
                </p:spPr>
                <p:txBody>
                  <a:bodyPr/>
                  <a:lstStyle/>
                  <a:p>
                    <a:endParaRPr lang="sl-SI"/>
                  </a:p>
                </p:txBody>
              </p:sp>
              <p:sp>
                <p:nvSpPr>
                  <p:cNvPr id="4811965" name="Rectangle 189"/>
                  <p:cNvSpPr>
                    <a:spLocks noChangeArrowheads="1"/>
                  </p:cNvSpPr>
                  <p:nvPr/>
                </p:nvSpPr>
                <p:spPr bwMode="auto">
                  <a:xfrm>
                    <a:off x="2607" y="772"/>
                    <a:ext cx="2" cy="28"/>
                  </a:xfrm>
                  <a:prstGeom prst="rect">
                    <a:avLst/>
                  </a:prstGeom>
                  <a:solidFill>
                    <a:srgbClr val="00E3E3"/>
                  </a:solidFill>
                  <a:ln w="9525">
                    <a:noFill/>
                    <a:miter lim="800000"/>
                    <a:headEnd/>
                    <a:tailEnd/>
                  </a:ln>
                </p:spPr>
                <p:txBody>
                  <a:bodyPr/>
                  <a:lstStyle/>
                  <a:p>
                    <a:endParaRPr lang="sl-SI"/>
                  </a:p>
                </p:txBody>
              </p:sp>
              <p:sp>
                <p:nvSpPr>
                  <p:cNvPr id="4811966" name="Rectangle 190"/>
                  <p:cNvSpPr>
                    <a:spLocks noChangeArrowheads="1"/>
                  </p:cNvSpPr>
                  <p:nvPr/>
                </p:nvSpPr>
                <p:spPr bwMode="auto">
                  <a:xfrm>
                    <a:off x="2609" y="772"/>
                    <a:ext cx="2" cy="28"/>
                  </a:xfrm>
                  <a:prstGeom prst="rect">
                    <a:avLst/>
                  </a:prstGeom>
                  <a:solidFill>
                    <a:srgbClr val="00D3D3"/>
                  </a:solidFill>
                  <a:ln w="9525">
                    <a:noFill/>
                    <a:miter lim="800000"/>
                    <a:headEnd/>
                    <a:tailEnd/>
                  </a:ln>
                </p:spPr>
                <p:txBody>
                  <a:bodyPr/>
                  <a:lstStyle/>
                  <a:p>
                    <a:endParaRPr lang="sl-SI"/>
                  </a:p>
                </p:txBody>
              </p:sp>
              <p:sp>
                <p:nvSpPr>
                  <p:cNvPr id="4811967" name="Rectangle 191"/>
                  <p:cNvSpPr>
                    <a:spLocks noChangeArrowheads="1"/>
                  </p:cNvSpPr>
                  <p:nvPr/>
                </p:nvSpPr>
                <p:spPr bwMode="auto">
                  <a:xfrm>
                    <a:off x="2611" y="772"/>
                    <a:ext cx="3" cy="28"/>
                  </a:xfrm>
                  <a:prstGeom prst="rect">
                    <a:avLst/>
                  </a:prstGeom>
                  <a:solidFill>
                    <a:srgbClr val="00C1C1"/>
                  </a:solidFill>
                  <a:ln w="9525">
                    <a:noFill/>
                    <a:miter lim="800000"/>
                    <a:headEnd/>
                    <a:tailEnd/>
                  </a:ln>
                </p:spPr>
                <p:txBody>
                  <a:bodyPr/>
                  <a:lstStyle/>
                  <a:p>
                    <a:endParaRPr lang="sl-SI"/>
                  </a:p>
                </p:txBody>
              </p:sp>
              <p:sp>
                <p:nvSpPr>
                  <p:cNvPr id="4811968" name="Rectangle 192"/>
                  <p:cNvSpPr>
                    <a:spLocks noChangeArrowheads="1"/>
                  </p:cNvSpPr>
                  <p:nvPr/>
                </p:nvSpPr>
                <p:spPr bwMode="auto">
                  <a:xfrm>
                    <a:off x="2614" y="772"/>
                    <a:ext cx="2" cy="28"/>
                  </a:xfrm>
                  <a:prstGeom prst="rect">
                    <a:avLst/>
                  </a:prstGeom>
                  <a:solidFill>
                    <a:srgbClr val="00AEAE"/>
                  </a:solidFill>
                  <a:ln w="9525">
                    <a:noFill/>
                    <a:miter lim="800000"/>
                    <a:headEnd/>
                    <a:tailEnd/>
                  </a:ln>
                </p:spPr>
                <p:txBody>
                  <a:bodyPr/>
                  <a:lstStyle/>
                  <a:p>
                    <a:endParaRPr lang="sl-SI"/>
                  </a:p>
                </p:txBody>
              </p:sp>
              <p:sp>
                <p:nvSpPr>
                  <p:cNvPr id="4811969" name="Rectangle 193"/>
                  <p:cNvSpPr>
                    <a:spLocks noChangeArrowheads="1"/>
                  </p:cNvSpPr>
                  <p:nvPr/>
                </p:nvSpPr>
                <p:spPr bwMode="auto">
                  <a:xfrm>
                    <a:off x="2616" y="772"/>
                    <a:ext cx="2" cy="28"/>
                  </a:xfrm>
                  <a:prstGeom prst="rect">
                    <a:avLst/>
                  </a:prstGeom>
                  <a:solidFill>
                    <a:srgbClr val="009B9B"/>
                  </a:solidFill>
                  <a:ln w="9525">
                    <a:noFill/>
                    <a:miter lim="800000"/>
                    <a:headEnd/>
                    <a:tailEnd/>
                  </a:ln>
                </p:spPr>
                <p:txBody>
                  <a:bodyPr/>
                  <a:lstStyle/>
                  <a:p>
                    <a:endParaRPr lang="sl-SI"/>
                  </a:p>
                </p:txBody>
              </p:sp>
              <p:sp>
                <p:nvSpPr>
                  <p:cNvPr id="4811970" name="Rectangle 194"/>
                  <p:cNvSpPr>
                    <a:spLocks noChangeArrowheads="1"/>
                  </p:cNvSpPr>
                  <p:nvPr/>
                </p:nvSpPr>
                <p:spPr bwMode="auto">
                  <a:xfrm>
                    <a:off x="2618" y="772"/>
                    <a:ext cx="2" cy="28"/>
                  </a:xfrm>
                  <a:prstGeom prst="rect">
                    <a:avLst/>
                  </a:prstGeom>
                  <a:solidFill>
                    <a:srgbClr val="008B8B"/>
                  </a:solidFill>
                  <a:ln w="9525">
                    <a:noFill/>
                    <a:miter lim="800000"/>
                    <a:headEnd/>
                    <a:tailEnd/>
                  </a:ln>
                </p:spPr>
                <p:txBody>
                  <a:bodyPr/>
                  <a:lstStyle/>
                  <a:p>
                    <a:endParaRPr lang="sl-SI"/>
                  </a:p>
                </p:txBody>
              </p:sp>
              <p:sp>
                <p:nvSpPr>
                  <p:cNvPr id="4811971" name="Rectangle 195"/>
                  <p:cNvSpPr>
                    <a:spLocks noChangeArrowheads="1"/>
                  </p:cNvSpPr>
                  <p:nvPr/>
                </p:nvSpPr>
                <p:spPr bwMode="auto">
                  <a:xfrm>
                    <a:off x="2620" y="772"/>
                    <a:ext cx="2" cy="28"/>
                  </a:xfrm>
                  <a:prstGeom prst="rect">
                    <a:avLst/>
                  </a:prstGeom>
                  <a:solidFill>
                    <a:srgbClr val="008080"/>
                  </a:solidFill>
                  <a:ln w="9525">
                    <a:noFill/>
                    <a:miter lim="800000"/>
                    <a:headEnd/>
                    <a:tailEnd/>
                  </a:ln>
                </p:spPr>
                <p:txBody>
                  <a:bodyPr/>
                  <a:lstStyle/>
                  <a:p>
                    <a:endParaRPr lang="sl-SI"/>
                  </a:p>
                </p:txBody>
              </p:sp>
              <p:sp>
                <p:nvSpPr>
                  <p:cNvPr id="4811972" name="Rectangle 196"/>
                  <p:cNvSpPr>
                    <a:spLocks noChangeArrowheads="1"/>
                  </p:cNvSpPr>
                  <p:nvPr/>
                </p:nvSpPr>
                <p:spPr bwMode="auto">
                  <a:xfrm>
                    <a:off x="2622" y="772"/>
                    <a:ext cx="2" cy="28"/>
                  </a:xfrm>
                  <a:prstGeom prst="rect">
                    <a:avLst/>
                  </a:prstGeom>
                  <a:solidFill>
                    <a:srgbClr val="007676"/>
                  </a:solidFill>
                  <a:ln w="9525">
                    <a:noFill/>
                    <a:miter lim="800000"/>
                    <a:headEnd/>
                    <a:tailEnd/>
                  </a:ln>
                </p:spPr>
                <p:txBody>
                  <a:bodyPr/>
                  <a:lstStyle/>
                  <a:p>
                    <a:endParaRPr lang="sl-SI"/>
                  </a:p>
                </p:txBody>
              </p:sp>
              <p:sp>
                <p:nvSpPr>
                  <p:cNvPr id="4811973" name="Freeform 197"/>
                  <p:cNvSpPr>
                    <a:spLocks/>
                  </p:cNvSpPr>
                  <p:nvPr/>
                </p:nvSpPr>
                <p:spPr bwMode="auto">
                  <a:xfrm>
                    <a:off x="2576" y="772"/>
                    <a:ext cx="46" cy="25"/>
                  </a:xfrm>
                  <a:custGeom>
                    <a:avLst/>
                    <a:gdLst/>
                    <a:ahLst/>
                    <a:cxnLst>
                      <a:cxn ang="0">
                        <a:pos x="0" y="0"/>
                      </a:cxn>
                      <a:cxn ang="0">
                        <a:pos x="2" y="5"/>
                      </a:cxn>
                      <a:cxn ang="0">
                        <a:pos x="8" y="7"/>
                      </a:cxn>
                      <a:cxn ang="0">
                        <a:pos x="17" y="9"/>
                      </a:cxn>
                      <a:cxn ang="0">
                        <a:pos x="21" y="9"/>
                      </a:cxn>
                      <a:cxn ang="0">
                        <a:pos x="23" y="9"/>
                      </a:cxn>
                      <a:cxn ang="0">
                        <a:pos x="25" y="9"/>
                      </a:cxn>
                      <a:cxn ang="0">
                        <a:pos x="40" y="7"/>
                      </a:cxn>
                      <a:cxn ang="0">
                        <a:pos x="44" y="3"/>
                      </a:cxn>
                      <a:cxn ang="0">
                        <a:pos x="46" y="0"/>
                      </a:cxn>
                      <a:cxn ang="0">
                        <a:pos x="46" y="0"/>
                      </a:cxn>
                      <a:cxn ang="0">
                        <a:pos x="46" y="16"/>
                      </a:cxn>
                      <a:cxn ang="0">
                        <a:pos x="44" y="21"/>
                      </a:cxn>
                      <a:cxn ang="0">
                        <a:pos x="38" y="23"/>
                      </a:cxn>
                      <a:cxn ang="0">
                        <a:pos x="31" y="25"/>
                      </a:cxn>
                      <a:cxn ang="0">
                        <a:pos x="27" y="25"/>
                      </a:cxn>
                      <a:cxn ang="0">
                        <a:pos x="25" y="25"/>
                      </a:cxn>
                      <a:cxn ang="0">
                        <a:pos x="23" y="25"/>
                      </a:cxn>
                      <a:cxn ang="0">
                        <a:pos x="15" y="25"/>
                      </a:cxn>
                      <a:cxn ang="0">
                        <a:pos x="6" y="23"/>
                      </a:cxn>
                      <a:cxn ang="0">
                        <a:pos x="2" y="18"/>
                      </a:cxn>
                      <a:cxn ang="0">
                        <a:pos x="0" y="14"/>
                      </a:cxn>
                      <a:cxn ang="0">
                        <a:pos x="0" y="0"/>
                      </a:cxn>
                      <a:cxn ang="0">
                        <a:pos x="0" y="0"/>
                      </a:cxn>
                    </a:cxnLst>
                    <a:rect l="0" t="0" r="r" b="b"/>
                    <a:pathLst>
                      <a:path w="46" h="25">
                        <a:moveTo>
                          <a:pt x="0" y="0"/>
                        </a:moveTo>
                        <a:lnTo>
                          <a:pt x="2" y="5"/>
                        </a:lnTo>
                        <a:lnTo>
                          <a:pt x="8" y="7"/>
                        </a:lnTo>
                        <a:lnTo>
                          <a:pt x="17" y="9"/>
                        </a:lnTo>
                        <a:lnTo>
                          <a:pt x="21" y="9"/>
                        </a:lnTo>
                        <a:lnTo>
                          <a:pt x="23" y="9"/>
                        </a:lnTo>
                        <a:lnTo>
                          <a:pt x="25" y="9"/>
                        </a:lnTo>
                        <a:lnTo>
                          <a:pt x="40" y="7"/>
                        </a:lnTo>
                        <a:lnTo>
                          <a:pt x="44" y="3"/>
                        </a:lnTo>
                        <a:lnTo>
                          <a:pt x="46" y="0"/>
                        </a:lnTo>
                        <a:lnTo>
                          <a:pt x="46" y="0"/>
                        </a:lnTo>
                        <a:lnTo>
                          <a:pt x="46" y="16"/>
                        </a:lnTo>
                        <a:lnTo>
                          <a:pt x="44" y="21"/>
                        </a:lnTo>
                        <a:lnTo>
                          <a:pt x="38" y="23"/>
                        </a:lnTo>
                        <a:lnTo>
                          <a:pt x="31" y="25"/>
                        </a:lnTo>
                        <a:lnTo>
                          <a:pt x="27" y="25"/>
                        </a:lnTo>
                        <a:lnTo>
                          <a:pt x="25" y="25"/>
                        </a:lnTo>
                        <a:lnTo>
                          <a:pt x="23" y="25"/>
                        </a:lnTo>
                        <a:lnTo>
                          <a:pt x="15" y="25"/>
                        </a:lnTo>
                        <a:lnTo>
                          <a:pt x="6" y="23"/>
                        </a:lnTo>
                        <a:lnTo>
                          <a:pt x="2" y="18"/>
                        </a:lnTo>
                        <a:lnTo>
                          <a:pt x="0" y="14"/>
                        </a:lnTo>
                        <a:lnTo>
                          <a:pt x="0" y="0"/>
                        </a:lnTo>
                        <a:lnTo>
                          <a:pt x="0" y="0"/>
                        </a:lnTo>
                        <a:close/>
                      </a:path>
                    </a:pathLst>
                  </a:custGeom>
                  <a:solidFill>
                    <a:srgbClr val="007676"/>
                  </a:solidFill>
                  <a:ln w="0">
                    <a:solidFill>
                      <a:srgbClr val="FFFFFF"/>
                    </a:solidFill>
                    <a:prstDash val="solid"/>
                    <a:round/>
                    <a:headEnd/>
                    <a:tailEnd/>
                  </a:ln>
                </p:spPr>
                <p:txBody>
                  <a:bodyPr/>
                  <a:lstStyle/>
                  <a:p>
                    <a:endParaRPr lang="sl-SI"/>
                  </a:p>
                </p:txBody>
              </p:sp>
              <p:sp>
                <p:nvSpPr>
                  <p:cNvPr id="4811974" name="Freeform 198"/>
                  <p:cNvSpPr>
                    <a:spLocks/>
                  </p:cNvSpPr>
                  <p:nvPr/>
                </p:nvSpPr>
                <p:spPr bwMode="auto">
                  <a:xfrm>
                    <a:off x="2576" y="772"/>
                    <a:ext cx="46" cy="25"/>
                  </a:xfrm>
                  <a:custGeom>
                    <a:avLst/>
                    <a:gdLst/>
                    <a:ahLst/>
                    <a:cxnLst>
                      <a:cxn ang="0">
                        <a:pos x="0" y="0"/>
                      </a:cxn>
                      <a:cxn ang="0">
                        <a:pos x="2" y="5"/>
                      </a:cxn>
                      <a:cxn ang="0">
                        <a:pos x="8" y="7"/>
                      </a:cxn>
                      <a:cxn ang="0">
                        <a:pos x="17" y="9"/>
                      </a:cxn>
                      <a:cxn ang="0">
                        <a:pos x="21" y="9"/>
                      </a:cxn>
                      <a:cxn ang="0">
                        <a:pos x="23" y="9"/>
                      </a:cxn>
                      <a:cxn ang="0">
                        <a:pos x="25" y="9"/>
                      </a:cxn>
                      <a:cxn ang="0">
                        <a:pos x="40" y="7"/>
                      </a:cxn>
                      <a:cxn ang="0">
                        <a:pos x="44" y="3"/>
                      </a:cxn>
                      <a:cxn ang="0">
                        <a:pos x="46" y="0"/>
                      </a:cxn>
                      <a:cxn ang="0">
                        <a:pos x="46" y="0"/>
                      </a:cxn>
                      <a:cxn ang="0">
                        <a:pos x="46" y="16"/>
                      </a:cxn>
                      <a:cxn ang="0">
                        <a:pos x="44" y="21"/>
                      </a:cxn>
                      <a:cxn ang="0">
                        <a:pos x="38" y="23"/>
                      </a:cxn>
                      <a:cxn ang="0">
                        <a:pos x="31" y="25"/>
                      </a:cxn>
                      <a:cxn ang="0">
                        <a:pos x="27" y="25"/>
                      </a:cxn>
                      <a:cxn ang="0">
                        <a:pos x="25" y="25"/>
                      </a:cxn>
                      <a:cxn ang="0">
                        <a:pos x="23" y="25"/>
                      </a:cxn>
                      <a:cxn ang="0">
                        <a:pos x="15" y="25"/>
                      </a:cxn>
                      <a:cxn ang="0">
                        <a:pos x="6" y="23"/>
                      </a:cxn>
                      <a:cxn ang="0">
                        <a:pos x="2" y="18"/>
                      </a:cxn>
                      <a:cxn ang="0">
                        <a:pos x="0" y="14"/>
                      </a:cxn>
                      <a:cxn ang="0">
                        <a:pos x="0" y="0"/>
                      </a:cxn>
                      <a:cxn ang="0">
                        <a:pos x="0" y="0"/>
                      </a:cxn>
                    </a:cxnLst>
                    <a:rect l="0" t="0" r="r" b="b"/>
                    <a:pathLst>
                      <a:path w="46" h="25">
                        <a:moveTo>
                          <a:pt x="0" y="0"/>
                        </a:moveTo>
                        <a:lnTo>
                          <a:pt x="2" y="5"/>
                        </a:lnTo>
                        <a:lnTo>
                          <a:pt x="8" y="7"/>
                        </a:lnTo>
                        <a:lnTo>
                          <a:pt x="17" y="9"/>
                        </a:lnTo>
                        <a:lnTo>
                          <a:pt x="21" y="9"/>
                        </a:lnTo>
                        <a:lnTo>
                          <a:pt x="23" y="9"/>
                        </a:lnTo>
                        <a:lnTo>
                          <a:pt x="25" y="9"/>
                        </a:lnTo>
                        <a:lnTo>
                          <a:pt x="40" y="7"/>
                        </a:lnTo>
                        <a:lnTo>
                          <a:pt x="44" y="3"/>
                        </a:lnTo>
                        <a:lnTo>
                          <a:pt x="46" y="0"/>
                        </a:lnTo>
                        <a:lnTo>
                          <a:pt x="46" y="0"/>
                        </a:lnTo>
                        <a:lnTo>
                          <a:pt x="46" y="16"/>
                        </a:lnTo>
                        <a:lnTo>
                          <a:pt x="44" y="21"/>
                        </a:lnTo>
                        <a:lnTo>
                          <a:pt x="38" y="23"/>
                        </a:lnTo>
                        <a:lnTo>
                          <a:pt x="31" y="25"/>
                        </a:lnTo>
                        <a:lnTo>
                          <a:pt x="27" y="25"/>
                        </a:lnTo>
                        <a:lnTo>
                          <a:pt x="25" y="25"/>
                        </a:lnTo>
                        <a:lnTo>
                          <a:pt x="23" y="25"/>
                        </a:lnTo>
                        <a:lnTo>
                          <a:pt x="15" y="25"/>
                        </a:lnTo>
                        <a:lnTo>
                          <a:pt x="6" y="23"/>
                        </a:lnTo>
                        <a:lnTo>
                          <a:pt x="2" y="18"/>
                        </a:lnTo>
                        <a:lnTo>
                          <a:pt x="0" y="14"/>
                        </a:lnTo>
                        <a:lnTo>
                          <a:pt x="0" y="0"/>
                        </a:lnTo>
                        <a:lnTo>
                          <a:pt x="0" y="0"/>
                        </a:lnTo>
                        <a:close/>
                      </a:path>
                    </a:pathLst>
                  </a:custGeom>
                  <a:solidFill>
                    <a:srgbClr val="000000"/>
                  </a:solidFill>
                  <a:ln w="9525">
                    <a:noFill/>
                    <a:round/>
                    <a:headEnd/>
                    <a:tailEnd/>
                  </a:ln>
                </p:spPr>
                <p:txBody>
                  <a:bodyPr/>
                  <a:lstStyle/>
                  <a:p>
                    <a:endParaRPr lang="sl-SI"/>
                  </a:p>
                </p:txBody>
              </p:sp>
              <p:sp>
                <p:nvSpPr>
                  <p:cNvPr id="4811975" name="Rectangle 199"/>
                  <p:cNvSpPr>
                    <a:spLocks noChangeArrowheads="1"/>
                  </p:cNvSpPr>
                  <p:nvPr/>
                </p:nvSpPr>
                <p:spPr bwMode="auto">
                  <a:xfrm>
                    <a:off x="2576" y="772"/>
                    <a:ext cx="2" cy="28"/>
                  </a:xfrm>
                  <a:prstGeom prst="rect">
                    <a:avLst/>
                  </a:prstGeom>
                  <a:solidFill>
                    <a:srgbClr val="007878"/>
                  </a:solidFill>
                  <a:ln w="9525">
                    <a:noFill/>
                    <a:miter lim="800000"/>
                    <a:headEnd/>
                    <a:tailEnd/>
                  </a:ln>
                </p:spPr>
                <p:txBody>
                  <a:bodyPr/>
                  <a:lstStyle/>
                  <a:p>
                    <a:endParaRPr lang="sl-SI"/>
                  </a:p>
                </p:txBody>
              </p:sp>
              <p:sp>
                <p:nvSpPr>
                  <p:cNvPr id="4811976" name="Rectangle 200"/>
                  <p:cNvSpPr>
                    <a:spLocks noChangeArrowheads="1"/>
                  </p:cNvSpPr>
                  <p:nvPr/>
                </p:nvSpPr>
                <p:spPr bwMode="auto">
                  <a:xfrm>
                    <a:off x="2578" y="772"/>
                    <a:ext cx="2" cy="28"/>
                  </a:xfrm>
                  <a:prstGeom prst="rect">
                    <a:avLst/>
                  </a:prstGeom>
                  <a:solidFill>
                    <a:srgbClr val="008080"/>
                  </a:solidFill>
                  <a:ln w="9525">
                    <a:noFill/>
                    <a:miter lim="800000"/>
                    <a:headEnd/>
                    <a:tailEnd/>
                  </a:ln>
                </p:spPr>
                <p:txBody>
                  <a:bodyPr/>
                  <a:lstStyle/>
                  <a:p>
                    <a:endParaRPr lang="sl-SI"/>
                  </a:p>
                </p:txBody>
              </p:sp>
              <p:sp>
                <p:nvSpPr>
                  <p:cNvPr id="4811977" name="Rectangle 201"/>
                  <p:cNvSpPr>
                    <a:spLocks noChangeArrowheads="1"/>
                  </p:cNvSpPr>
                  <p:nvPr/>
                </p:nvSpPr>
                <p:spPr bwMode="auto">
                  <a:xfrm>
                    <a:off x="2580" y="772"/>
                    <a:ext cx="2" cy="28"/>
                  </a:xfrm>
                  <a:prstGeom prst="rect">
                    <a:avLst/>
                  </a:prstGeom>
                  <a:solidFill>
                    <a:srgbClr val="008B8B"/>
                  </a:solidFill>
                  <a:ln w="9525">
                    <a:noFill/>
                    <a:miter lim="800000"/>
                    <a:headEnd/>
                    <a:tailEnd/>
                  </a:ln>
                </p:spPr>
                <p:txBody>
                  <a:bodyPr/>
                  <a:lstStyle/>
                  <a:p>
                    <a:endParaRPr lang="sl-SI"/>
                  </a:p>
                </p:txBody>
              </p:sp>
              <p:sp>
                <p:nvSpPr>
                  <p:cNvPr id="4811978" name="Rectangle 202"/>
                  <p:cNvSpPr>
                    <a:spLocks noChangeArrowheads="1"/>
                  </p:cNvSpPr>
                  <p:nvPr/>
                </p:nvSpPr>
                <p:spPr bwMode="auto">
                  <a:xfrm>
                    <a:off x="2582" y="772"/>
                    <a:ext cx="2" cy="28"/>
                  </a:xfrm>
                  <a:prstGeom prst="rect">
                    <a:avLst/>
                  </a:prstGeom>
                  <a:solidFill>
                    <a:srgbClr val="009B9B"/>
                  </a:solidFill>
                  <a:ln w="9525">
                    <a:noFill/>
                    <a:miter lim="800000"/>
                    <a:headEnd/>
                    <a:tailEnd/>
                  </a:ln>
                </p:spPr>
                <p:txBody>
                  <a:bodyPr/>
                  <a:lstStyle/>
                  <a:p>
                    <a:endParaRPr lang="sl-SI"/>
                  </a:p>
                </p:txBody>
              </p:sp>
              <p:sp>
                <p:nvSpPr>
                  <p:cNvPr id="4811979" name="Rectangle 203"/>
                  <p:cNvSpPr>
                    <a:spLocks noChangeArrowheads="1"/>
                  </p:cNvSpPr>
                  <p:nvPr/>
                </p:nvSpPr>
                <p:spPr bwMode="auto">
                  <a:xfrm>
                    <a:off x="2584" y="772"/>
                    <a:ext cx="3" cy="28"/>
                  </a:xfrm>
                  <a:prstGeom prst="rect">
                    <a:avLst/>
                  </a:prstGeom>
                  <a:solidFill>
                    <a:srgbClr val="00AEAE"/>
                  </a:solidFill>
                  <a:ln w="9525">
                    <a:noFill/>
                    <a:miter lim="800000"/>
                    <a:headEnd/>
                    <a:tailEnd/>
                  </a:ln>
                </p:spPr>
                <p:txBody>
                  <a:bodyPr/>
                  <a:lstStyle/>
                  <a:p>
                    <a:endParaRPr lang="sl-SI"/>
                  </a:p>
                </p:txBody>
              </p:sp>
              <p:sp>
                <p:nvSpPr>
                  <p:cNvPr id="4811980" name="Rectangle 204"/>
                  <p:cNvSpPr>
                    <a:spLocks noChangeArrowheads="1"/>
                  </p:cNvSpPr>
                  <p:nvPr/>
                </p:nvSpPr>
                <p:spPr bwMode="auto">
                  <a:xfrm>
                    <a:off x="2587" y="772"/>
                    <a:ext cx="2" cy="28"/>
                  </a:xfrm>
                  <a:prstGeom prst="rect">
                    <a:avLst/>
                  </a:prstGeom>
                  <a:solidFill>
                    <a:srgbClr val="00C1C1"/>
                  </a:solidFill>
                  <a:ln w="9525">
                    <a:noFill/>
                    <a:miter lim="800000"/>
                    <a:headEnd/>
                    <a:tailEnd/>
                  </a:ln>
                </p:spPr>
                <p:txBody>
                  <a:bodyPr/>
                  <a:lstStyle/>
                  <a:p>
                    <a:endParaRPr lang="sl-SI"/>
                  </a:p>
                </p:txBody>
              </p:sp>
              <p:sp>
                <p:nvSpPr>
                  <p:cNvPr id="4811981" name="Rectangle 205"/>
                  <p:cNvSpPr>
                    <a:spLocks noChangeArrowheads="1"/>
                  </p:cNvSpPr>
                  <p:nvPr/>
                </p:nvSpPr>
                <p:spPr bwMode="auto">
                  <a:xfrm>
                    <a:off x="2589" y="772"/>
                    <a:ext cx="2" cy="28"/>
                  </a:xfrm>
                  <a:prstGeom prst="rect">
                    <a:avLst/>
                  </a:prstGeom>
                  <a:solidFill>
                    <a:srgbClr val="00D3D3"/>
                  </a:solidFill>
                  <a:ln w="9525">
                    <a:noFill/>
                    <a:miter lim="800000"/>
                    <a:headEnd/>
                    <a:tailEnd/>
                  </a:ln>
                </p:spPr>
                <p:txBody>
                  <a:bodyPr/>
                  <a:lstStyle/>
                  <a:p>
                    <a:endParaRPr lang="sl-SI"/>
                  </a:p>
                </p:txBody>
              </p:sp>
              <p:sp>
                <p:nvSpPr>
                  <p:cNvPr id="4811982" name="Rectangle 206"/>
                  <p:cNvSpPr>
                    <a:spLocks noChangeArrowheads="1"/>
                  </p:cNvSpPr>
                  <p:nvPr/>
                </p:nvSpPr>
                <p:spPr bwMode="auto">
                  <a:xfrm>
                    <a:off x="2591" y="772"/>
                    <a:ext cx="2" cy="28"/>
                  </a:xfrm>
                  <a:prstGeom prst="rect">
                    <a:avLst/>
                  </a:prstGeom>
                  <a:solidFill>
                    <a:srgbClr val="00E3E3"/>
                  </a:solidFill>
                  <a:ln w="9525">
                    <a:noFill/>
                    <a:miter lim="800000"/>
                    <a:headEnd/>
                    <a:tailEnd/>
                  </a:ln>
                </p:spPr>
                <p:txBody>
                  <a:bodyPr/>
                  <a:lstStyle/>
                  <a:p>
                    <a:endParaRPr lang="sl-SI"/>
                  </a:p>
                </p:txBody>
              </p:sp>
              <p:sp>
                <p:nvSpPr>
                  <p:cNvPr id="4811983" name="Rectangle 207"/>
                  <p:cNvSpPr>
                    <a:spLocks noChangeArrowheads="1"/>
                  </p:cNvSpPr>
                  <p:nvPr/>
                </p:nvSpPr>
                <p:spPr bwMode="auto">
                  <a:xfrm>
                    <a:off x="2593" y="772"/>
                    <a:ext cx="2" cy="28"/>
                  </a:xfrm>
                  <a:prstGeom prst="rect">
                    <a:avLst/>
                  </a:prstGeom>
                  <a:solidFill>
                    <a:srgbClr val="00EFEF"/>
                  </a:solidFill>
                  <a:ln w="9525">
                    <a:noFill/>
                    <a:miter lim="800000"/>
                    <a:headEnd/>
                    <a:tailEnd/>
                  </a:ln>
                </p:spPr>
                <p:txBody>
                  <a:bodyPr/>
                  <a:lstStyle/>
                  <a:p>
                    <a:endParaRPr lang="sl-SI"/>
                  </a:p>
                </p:txBody>
              </p:sp>
              <p:sp>
                <p:nvSpPr>
                  <p:cNvPr id="4811984" name="Rectangle 208"/>
                  <p:cNvSpPr>
                    <a:spLocks noChangeArrowheads="1"/>
                  </p:cNvSpPr>
                  <p:nvPr/>
                </p:nvSpPr>
                <p:spPr bwMode="auto">
                  <a:xfrm>
                    <a:off x="2595" y="772"/>
                    <a:ext cx="2" cy="28"/>
                  </a:xfrm>
                  <a:prstGeom prst="rect">
                    <a:avLst/>
                  </a:prstGeom>
                  <a:solidFill>
                    <a:srgbClr val="00F7F7"/>
                  </a:solidFill>
                  <a:ln w="9525">
                    <a:noFill/>
                    <a:miter lim="800000"/>
                    <a:headEnd/>
                    <a:tailEnd/>
                  </a:ln>
                </p:spPr>
                <p:txBody>
                  <a:bodyPr/>
                  <a:lstStyle/>
                  <a:p>
                    <a:endParaRPr lang="sl-SI"/>
                  </a:p>
                </p:txBody>
              </p:sp>
              <p:sp>
                <p:nvSpPr>
                  <p:cNvPr id="4811985" name="Rectangle 209"/>
                  <p:cNvSpPr>
                    <a:spLocks noChangeArrowheads="1"/>
                  </p:cNvSpPr>
                  <p:nvPr/>
                </p:nvSpPr>
                <p:spPr bwMode="auto">
                  <a:xfrm>
                    <a:off x="2597" y="772"/>
                    <a:ext cx="2" cy="28"/>
                  </a:xfrm>
                  <a:prstGeom prst="rect">
                    <a:avLst/>
                  </a:prstGeom>
                  <a:solidFill>
                    <a:srgbClr val="00FCFC"/>
                  </a:solidFill>
                  <a:ln w="9525">
                    <a:noFill/>
                    <a:miter lim="800000"/>
                    <a:headEnd/>
                    <a:tailEnd/>
                  </a:ln>
                </p:spPr>
                <p:txBody>
                  <a:bodyPr/>
                  <a:lstStyle/>
                  <a:p>
                    <a:endParaRPr lang="sl-SI"/>
                  </a:p>
                </p:txBody>
              </p:sp>
              <p:sp>
                <p:nvSpPr>
                  <p:cNvPr id="4811986" name="Rectangle 210"/>
                  <p:cNvSpPr>
                    <a:spLocks noChangeArrowheads="1"/>
                  </p:cNvSpPr>
                  <p:nvPr/>
                </p:nvSpPr>
                <p:spPr bwMode="auto">
                  <a:xfrm>
                    <a:off x="2599" y="772"/>
                    <a:ext cx="2" cy="28"/>
                  </a:xfrm>
                  <a:prstGeom prst="rect">
                    <a:avLst/>
                  </a:prstGeom>
                  <a:solidFill>
                    <a:srgbClr val="00FFFF"/>
                  </a:solidFill>
                  <a:ln w="9525">
                    <a:noFill/>
                    <a:miter lim="800000"/>
                    <a:headEnd/>
                    <a:tailEnd/>
                  </a:ln>
                </p:spPr>
                <p:txBody>
                  <a:bodyPr/>
                  <a:lstStyle/>
                  <a:p>
                    <a:endParaRPr lang="sl-SI"/>
                  </a:p>
                </p:txBody>
              </p:sp>
              <p:sp>
                <p:nvSpPr>
                  <p:cNvPr id="4811987" name="Rectangle 211"/>
                  <p:cNvSpPr>
                    <a:spLocks noChangeArrowheads="1"/>
                  </p:cNvSpPr>
                  <p:nvPr/>
                </p:nvSpPr>
                <p:spPr bwMode="auto">
                  <a:xfrm>
                    <a:off x="2601" y="772"/>
                    <a:ext cx="2" cy="28"/>
                  </a:xfrm>
                  <a:prstGeom prst="rect">
                    <a:avLst/>
                  </a:prstGeom>
                  <a:solidFill>
                    <a:srgbClr val="00FFFF"/>
                  </a:solidFill>
                  <a:ln w="9525">
                    <a:noFill/>
                    <a:miter lim="800000"/>
                    <a:headEnd/>
                    <a:tailEnd/>
                  </a:ln>
                </p:spPr>
                <p:txBody>
                  <a:bodyPr/>
                  <a:lstStyle/>
                  <a:p>
                    <a:endParaRPr lang="sl-SI"/>
                  </a:p>
                </p:txBody>
              </p:sp>
              <p:sp>
                <p:nvSpPr>
                  <p:cNvPr id="4811988" name="Rectangle 212"/>
                  <p:cNvSpPr>
                    <a:spLocks noChangeArrowheads="1"/>
                  </p:cNvSpPr>
                  <p:nvPr/>
                </p:nvSpPr>
                <p:spPr bwMode="auto">
                  <a:xfrm>
                    <a:off x="2603" y="772"/>
                    <a:ext cx="2" cy="28"/>
                  </a:xfrm>
                  <a:prstGeom prst="rect">
                    <a:avLst/>
                  </a:prstGeom>
                  <a:solidFill>
                    <a:srgbClr val="00F7F7"/>
                  </a:solidFill>
                  <a:ln w="9525">
                    <a:noFill/>
                    <a:miter lim="800000"/>
                    <a:headEnd/>
                    <a:tailEnd/>
                  </a:ln>
                </p:spPr>
                <p:txBody>
                  <a:bodyPr/>
                  <a:lstStyle/>
                  <a:p>
                    <a:endParaRPr lang="sl-SI"/>
                  </a:p>
                </p:txBody>
              </p:sp>
              <p:sp>
                <p:nvSpPr>
                  <p:cNvPr id="4811989" name="Rectangle 213"/>
                  <p:cNvSpPr>
                    <a:spLocks noChangeArrowheads="1"/>
                  </p:cNvSpPr>
                  <p:nvPr/>
                </p:nvSpPr>
                <p:spPr bwMode="auto">
                  <a:xfrm>
                    <a:off x="2605" y="772"/>
                    <a:ext cx="2" cy="28"/>
                  </a:xfrm>
                  <a:prstGeom prst="rect">
                    <a:avLst/>
                  </a:prstGeom>
                  <a:solidFill>
                    <a:srgbClr val="00EFEF"/>
                  </a:solidFill>
                  <a:ln w="9525">
                    <a:noFill/>
                    <a:miter lim="800000"/>
                    <a:headEnd/>
                    <a:tailEnd/>
                  </a:ln>
                </p:spPr>
                <p:txBody>
                  <a:bodyPr/>
                  <a:lstStyle/>
                  <a:p>
                    <a:endParaRPr lang="sl-SI"/>
                  </a:p>
                </p:txBody>
              </p:sp>
              <p:sp>
                <p:nvSpPr>
                  <p:cNvPr id="4811990" name="Rectangle 214"/>
                  <p:cNvSpPr>
                    <a:spLocks noChangeArrowheads="1"/>
                  </p:cNvSpPr>
                  <p:nvPr/>
                </p:nvSpPr>
                <p:spPr bwMode="auto">
                  <a:xfrm>
                    <a:off x="2607" y="772"/>
                    <a:ext cx="2" cy="28"/>
                  </a:xfrm>
                  <a:prstGeom prst="rect">
                    <a:avLst/>
                  </a:prstGeom>
                  <a:solidFill>
                    <a:srgbClr val="00E3E3"/>
                  </a:solidFill>
                  <a:ln w="9525">
                    <a:noFill/>
                    <a:miter lim="800000"/>
                    <a:headEnd/>
                    <a:tailEnd/>
                  </a:ln>
                </p:spPr>
                <p:txBody>
                  <a:bodyPr/>
                  <a:lstStyle/>
                  <a:p>
                    <a:endParaRPr lang="sl-SI"/>
                  </a:p>
                </p:txBody>
              </p:sp>
              <p:sp>
                <p:nvSpPr>
                  <p:cNvPr id="4811991" name="Rectangle 215"/>
                  <p:cNvSpPr>
                    <a:spLocks noChangeArrowheads="1"/>
                  </p:cNvSpPr>
                  <p:nvPr/>
                </p:nvSpPr>
                <p:spPr bwMode="auto">
                  <a:xfrm>
                    <a:off x="2609" y="772"/>
                    <a:ext cx="2" cy="28"/>
                  </a:xfrm>
                  <a:prstGeom prst="rect">
                    <a:avLst/>
                  </a:prstGeom>
                  <a:solidFill>
                    <a:srgbClr val="00D3D3"/>
                  </a:solidFill>
                  <a:ln w="9525">
                    <a:noFill/>
                    <a:miter lim="800000"/>
                    <a:headEnd/>
                    <a:tailEnd/>
                  </a:ln>
                </p:spPr>
                <p:txBody>
                  <a:bodyPr/>
                  <a:lstStyle/>
                  <a:p>
                    <a:endParaRPr lang="sl-SI"/>
                  </a:p>
                </p:txBody>
              </p:sp>
              <p:sp>
                <p:nvSpPr>
                  <p:cNvPr id="4811992" name="Rectangle 216"/>
                  <p:cNvSpPr>
                    <a:spLocks noChangeArrowheads="1"/>
                  </p:cNvSpPr>
                  <p:nvPr/>
                </p:nvSpPr>
                <p:spPr bwMode="auto">
                  <a:xfrm>
                    <a:off x="2611" y="772"/>
                    <a:ext cx="3" cy="28"/>
                  </a:xfrm>
                  <a:prstGeom prst="rect">
                    <a:avLst/>
                  </a:prstGeom>
                  <a:solidFill>
                    <a:srgbClr val="00C1C1"/>
                  </a:solidFill>
                  <a:ln w="9525">
                    <a:noFill/>
                    <a:miter lim="800000"/>
                    <a:headEnd/>
                    <a:tailEnd/>
                  </a:ln>
                </p:spPr>
                <p:txBody>
                  <a:bodyPr/>
                  <a:lstStyle/>
                  <a:p>
                    <a:endParaRPr lang="sl-SI"/>
                  </a:p>
                </p:txBody>
              </p:sp>
              <p:sp>
                <p:nvSpPr>
                  <p:cNvPr id="4811993" name="Rectangle 217"/>
                  <p:cNvSpPr>
                    <a:spLocks noChangeArrowheads="1"/>
                  </p:cNvSpPr>
                  <p:nvPr/>
                </p:nvSpPr>
                <p:spPr bwMode="auto">
                  <a:xfrm>
                    <a:off x="2614" y="772"/>
                    <a:ext cx="2" cy="28"/>
                  </a:xfrm>
                  <a:prstGeom prst="rect">
                    <a:avLst/>
                  </a:prstGeom>
                  <a:solidFill>
                    <a:srgbClr val="00AEAE"/>
                  </a:solidFill>
                  <a:ln w="9525">
                    <a:noFill/>
                    <a:miter lim="800000"/>
                    <a:headEnd/>
                    <a:tailEnd/>
                  </a:ln>
                </p:spPr>
                <p:txBody>
                  <a:bodyPr/>
                  <a:lstStyle/>
                  <a:p>
                    <a:endParaRPr lang="sl-SI"/>
                  </a:p>
                </p:txBody>
              </p:sp>
              <p:sp>
                <p:nvSpPr>
                  <p:cNvPr id="4811994" name="Rectangle 218"/>
                  <p:cNvSpPr>
                    <a:spLocks noChangeArrowheads="1"/>
                  </p:cNvSpPr>
                  <p:nvPr/>
                </p:nvSpPr>
                <p:spPr bwMode="auto">
                  <a:xfrm>
                    <a:off x="2616" y="772"/>
                    <a:ext cx="2" cy="28"/>
                  </a:xfrm>
                  <a:prstGeom prst="rect">
                    <a:avLst/>
                  </a:prstGeom>
                  <a:solidFill>
                    <a:srgbClr val="009B9B"/>
                  </a:solidFill>
                  <a:ln w="9525">
                    <a:noFill/>
                    <a:miter lim="800000"/>
                    <a:headEnd/>
                    <a:tailEnd/>
                  </a:ln>
                </p:spPr>
                <p:txBody>
                  <a:bodyPr/>
                  <a:lstStyle/>
                  <a:p>
                    <a:endParaRPr lang="sl-SI"/>
                  </a:p>
                </p:txBody>
              </p:sp>
              <p:sp>
                <p:nvSpPr>
                  <p:cNvPr id="4811995" name="Rectangle 219"/>
                  <p:cNvSpPr>
                    <a:spLocks noChangeArrowheads="1"/>
                  </p:cNvSpPr>
                  <p:nvPr/>
                </p:nvSpPr>
                <p:spPr bwMode="auto">
                  <a:xfrm>
                    <a:off x="2618" y="772"/>
                    <a:ext cx="2" cy="28"/>
                  </a:xfrm>
                  <a:prstGeom prst="rect">
                    <a:avLst/>
                  </a:prstGeom>
                  <a:solidFill>
                    <a:srgbClr val="008B8B"/>
                  </a:solidFill>
                  <a:ln w="9525">
                    <a:noFill/>
                    <a:miter lim="800000"/>
                    <a:headEnd/>
                    <a:tailEnd/>
                  </a:ln>
                </p:spPr>
                <p:txBody>
                  <a:bodyPr/>
                  <a:lstStyle/>
                  <a:p>
                    <a:endParaRPr lang="sl-SI"/>
                  </a:p>
                </p:txBody>
              </p:sp>
              <p:sp>
                <p:nvSpPr>
                  <p:cNvPr id="4811996" name="Rectangle 220"/>
                  <p:cNvSpPr>
                    <a:spLocks noChangeArrowheads="1"/>
                  </p:cNvSpPr>
                  <p:nvPr/>
                </p:nvSpPr>
                <p:spPr bwMode="auto">
                  <a:xfrm>
                    <a:off x="2620" y="772"/>
                    <a:ext cx="2" cy="28"/>
                  </a:xfrm>
                  <a:prstGeom prst="rect">
                    <a:avLst/>
                  </a:prstGeom>
                  <a:solidFill>
                    <a:srgbClr val="008080"/>
                  </a:solidFill>
                  <a:ln w="9525">
                    <a:noFill/>
                    <a:miter lim="800000"/>
                    <a:headEnd/>
                    <a:tailEnd/>
                  </a:ln>
                </p:spPr>
                <p:txBody>
                  <a:bodyPr/>
                  <a:lstStyle/>
                  <a:p>
                    <a:endParaRPr lang="sl-SI"/>
                  </a:p>
                </p:txBody>
              </p:sp>
              <p:sp>
                <p:nvSpPr>
                  <p:cNvPr id="4811997" name="Rectangle 221"/>
                  <p:cNvSpPr>
                    <a:spLocks noChangeArrowheads="1"/>
                  </p:cNvSpPr>
                  <p:nvPr/>
                </p:nvSpPr>
                <p:spPr bwMode="auto">
                  <a:xfrm>
                    <a:off x="2622" y="772"/>
                    <a:ext cx="2" cy="28"/>
                  </a:xfrm>
                  <a:prstGeom prst="rect">
                    <a:avLst/>
                  </a:prstGeom>
                  <a:solidFill>
                    <a:srgbClr val="007676"/>
                  </a:solidFill>
                  <a:ln w="9525">
                    <a:noFill/>
                    <a:miter lim="800000"/>
                    <a:headEnd/>
                    <a:tailEnd/>
                  </a:ln>
                </p:spPr>
                <p:txBody>
                  <a:bodyPr/>
                  <a:lstStyle/>
                  <a:p>
                    <a:endParaRPr lang="sl-SI"/>
                  </a:p>
                </p:txBody>
              </p:sp>
            </p:grpSp>
            <p:sp>
              <p:nvSpPr>
                <p:cNvPr id="4811998" name="Freeform 222"/>
                <p:cNvSpPr>
                  <a:spLocks/>
                </p:cNvSpPr>
                <p:nvPr/>
              </p:nvSpPr>
              <p:spPr bwMode="auto">
                <a:xfrm>
                  <a:off x="2576" y="763"/>
                  <a:ext cx="46" cy="23"/>
                </a:xfrm>
                <a:custGeom>
                  <a:avLst/>
                  <a:gdLst/>
                  <a:ahLst/>
                  <a:cxnLst>
                    <a:cxn ang="0">
                      <a:pos x="46" y="12"/>
                    </a:cxn>
                    <a:cxn ang="0">
                      <a:pos x="46" y="9"/>
                    </a:cxn>
                    <a:cxn ang="0">
                      <a:pos x="46" y="7"/>
                    </a:cxn>
                    <a:cxn ang="0">
                      <a:pos x="40" y="2"/>
                    </a:cxn>
                    <a:cxn ang="0">
                      <a:pos x="31" y="0"/>
                    </a:cxn>
                    <a:cxn ang="0">
                      <a:pos x="23" y="0"/>
                    </a:cxn>
                    <a:cxn ang="0">
                      <a:pos x="21" y="0"/>
                    </a:cxn>
                    <a:cxn ang="0">
                      <a:pos x="19" y="0"/>
                    </a:cxn>
                    <a:cxn ang="0">
                      <a:pos x="15" y="0"/>
                    </a:cxn>
                    <a:cxn ang="0">
                      <a:pos x="6" y="2"/>
                    </a:cxn>
                    <a:cxn ang="0">
                      <a:pos x="2" y="7"/>
                    </a:cxn>
                    <a:cxn ang="0">
                      <a:pos x="0" y="9"/>
                    </a:cxn>
                    <a:cxn ang="0">
                      <a:pos x="0" y="12"/>
                    </a:cxn>
                    <a:cxn ang="0">
                      <a:pos x="0" y="16"/>
                    </a:cxn>
                    <a:cxn ang="0">
                      <a:pos x="6" y="18"/>
                    </a:cxn>
                    <a:cxn ang="0">
                      <a:pos x="15" y="23"/>
                    </a:cxn>
                    <a:cxn ang="0">
                      <a:pos x="23" y="23"/>
                    </a:cxn>
                    <a:cxn ang="0">
                      <a:pos x="31" y="23"/>
                    </a:cxn>
                    <a:cxn ang="0">
                      <a:pos x="40" y="18"/>
                    </a:cxn>
                    <a:cxn ang="0">
                      <a:pos x="44" y="16"/>
                    </a:cxn>
                    <a:cxn ang="0">
                      <a:pos x="46" y="14"/>
                    </a:cxn>
                    <a:cxn ang="0">
                      <a:pos x="46" y="12"/>
                    </a:cxn>
                  </a:cxnLst>
                  <a:rect l="0" t="0" r="r" b="b"/>
                  <a:pathLst>
                    <a:path w="46" h="23">
                      <a:moveTo>
                        <a:pt x="46" y="12"/>
                      </a:moveTo>
                      <a:lnTo>
                        <a:pt x="46" y="9"/>
                      </a:lnTo>
                      <a:lnTo>
                        <a:pt x="46" y="7"/>
                      </a:lnTo>
                      <a:lnTo>
                        <a:pt x="40" y="2"/>
                      </a:lnTo>
                      <a:lnTo>
                        <a:pt x="31" y="0"/>
                      </a:lnTo>
                      <a:lnTo>
                        <a:pt x="23" y="0"/>
                      </a:lnTo>
                      <a:lnTo>
                        <a:pt x="21" y="0"/>
                      </a:lnTo>
                      <a:lnTo>
                        <a:pt x="19" y="0"/>
                      </a:lnTo>
                      <a:lnTo>
                        <a:pt x="15" y="0"/>
                      </a:lnTo>
                      <a:lnTo>
                        <a:pt x="6" y="2"/>
                      </a:lnTo>
                      <a:lnTo>
                        <a:pt x="2" y="7"/>
                      </a:lnTo>
                      <a:lnTo>
                        <a:pt x="0" y="9"/>
                      </a:lnTo>
                      <a:lnTo>
                        <a:pt x="0" y="12"/>
                      </a:lnTo>
                      <a:lnTo>
                        <a:pt x="0" y="16"/>
                      </a:lnTo>
                      <a:lnTo>
                        <a:pt x="6" y="18"/>
                      </a:lnTo>
                      <a:lnTo>
                        <a:pt x="15" y="23"/>
                      </a:lnTo>
                      <a:lnTo>
                        <a:pt x="23" y="23"/>
                      </a:lnTo>
                      <a:lnTo>
                        <a:pt x="31" y="23"/>
                      </a:lnTo>
                      <a:lnTo>
                        <a:pt x="40" y="18"/>
                      </a:lnTo>
                      <a:lnTo>
                        <a:pt x="44" y="16"/>
                      </a:lnTo>
                      <a:lnTo>
                        <a:pt x="46" y="14"/>
                      </a:lnTo>
                      <a:lnTo>
                        <a:pt x="46" y="12"/>
                      </a:lnTo>
                      <a:close/>
                    </a:path>
                  </a:pathLst>
                </a:custGeom>
                <a:solidFill>
                  <a:srgbClr val="9AD9FF"/>
                </a:solidFill>
                <a:ln w="9525">
                  <a:noFill/>
                  <a:round/>
                  <a:headEnd/>
                  <a:tailEnd/>
                </a:ln>
              </p:spPr>
              <p:txBody>
                <a:bodyPr/>
                <a:lstStyle/>
                <a:p>
                  <a:endParaRPr lang="sl-SI"/>
                </a:p>
              </p:txBody>
            </p:sp>
            <p:sp>
              <p:nvSpPr>
                <p:cNvPr id="4811999" name="Freeform 223"/>
                <p:cNvSpPr>
                  <a:spLocks/>
                </p:cNvSpPr>
                <p:nvPr/>
              </p:nvSpPr>
              <p:spPr bwMode="auto">
                <a:xfrm>
                  <a:off x="2599" y="765"/>
                  <a:ext cx="15" cy="7"/>
                </a:xfrm>
                <a:custGeom>
                  <a:avLst/>
                  <a:gdLst/>
                  <a:ahLst/>
                  <a:cxnLst>
                    <a:cxn ang="0">
                      <a:pos x="6" y="5"/>
                    </a:cxn>
                    <a:cxn ang="0">
                      <a:pos x="15" y="0"/>
                    </a:cxn>
                    <a:cxn ang="0">
                      <a:pos x="10" y="0"/>
                    </a:cxn>
                    <a:cxn ang="0">
                      <a:pos x="4" y="3"/>
                    </a:cxn>
                    <a:cxn ang="0">
                      <a:pos x="2" y="3"/>
                    </a:cxn>
                    <a:cxn ang="0">
                      <a:pos x="0" y="7"/>
                    </a:cxn>
                    <a:cxn ang="0">
                      <a:pos x="10" y="7"/>
                    </a:cxn>
                    <a:cxn ang="0">
                      <a:pos x="6" y="5"/>
                    </a:cxn>
                  </a:cxnLst>
                  <a:rect l="0" t="0" r="r" b="b"/>
                  <a:pathLst>
                    <a:path w="15" h="7">
                      <a:moveTo>
                        <a:pt x="6" y="5"/>
                      </a:moveTo>
                      <a:lnTo>
                        <a:pt x="15" y="0"/>
                      </a:lnTo>
                      <a:lnTo>
                        <a:pt x="10" y="0"/>
                      </a:lnTo>
                      <a:lnTo>
                        <a:pt x="4" y="3"/>
                      </a:lnTo>
                      <a:lnTo>
                        <a:pt x="2" y="3"/>
                      </a:lnTo>
                      <a:lnTo>
                        <a:pt x="0" y="7"/>
                      </a:lnTo>
                      <a:lnTo>
                        <a:pt x="10" y="7"/>
                      </a:lnTo>
                      <a:lnTo>
                        <a:pt x="6" y="5"/>
                      </a:lnTo>
                      <a:close/>
                    </a:path>
                  </a:pathLst>
                </a:custGeom>
                <a:solidFill>
                  <a:srgbClr val="464646"/>
                </a:solidFill>
                <a:ln w="9525">
                  <a:noFill/>
                  <a:round/>
                  <a:headEnd/>
                  <a:tailEnd/>
                </a:ln>
              </p:spPr>
              <p:txBody>
                <a:bodyPr/>
                <a:lstStyle/>
                <a:p>
                  <a:endParaRPr lang="sl-SI"/>
                </a:p>
              </p:txBody>
            </p:sp>
            <p:sp>
              <p:nvSpPr>
                <p:cNvPr id="4812000" name="Freeform 224"/>
                <p:cNvSpPr>
                  <a:spLocks/>
                </p:cNvSpPr>
                <p:nvPr/>
              </p:nvSpPr>
              <p:spPr bwMode="auto">
                <a:xfrm>
                  <a:off x="2601" y="765"/>
                  <a:ext cx="13" cy="7"/>
                </a:xfrm>
                <a:custGeom>
                  <a:avLst/>
                  <a:gdLst/>
                  <a:ahLst/>
                  <a:cxnLst>
                    <a:cxn ang="0">
                      <a:pos x="4" y="5"/>
                    </a:cxn>
                    <a:cxn ang="0">
                      <a:pos x="13" y="0"/>
                    </a:cxn>
                    <a:cxn ang="0">
                      <a:pos x="10" y="0"/>
                    </a:cxn>
                    <a:cxn ang="0">
                      <a:pos x="2" y="3"/>
                    </a:cxn>
                    <a:cxn ang="0">
                      <a:pos x="0" y="3"/>
                    </a:cxn>
                    <a:cxn ang="0">
                      <a:pos x="0" y="7"/>
                    </a:cxn>
                    <a:cxn ang="0">
                      <a:pos x="8" y="7"/>
                    </a:cxn>
                    <a:cxn ang="0">
                      <a:pos x="4" y="5"/>
                    </a:cxn>
                  </a:cxnLst>
                  <a:rect l="0" t="0" r="r" b="b"/>
                  <a:pathLst>
                    <a:path w="13" h="7">
                      <a:moveTo>
                        <a:pt x="4" y="5"/>
                      </a:moveTo>
                      <a:lnTo>
                        <a:pt x="13" y="0"/>
                      </a:lnTo>
                      <a:lnTo>
                        <a:pt x="10" y="0"/>
                      </a:lnTo>
                      <a:lnTo>
                        <a:pt x="2" y="3"/>
                      </a:lnTo>
                      <a:lnTo>
                        <a:pt x="0" y="3"/>
                      </a:lnTo>
                      <a:lnTo>
                        <a:pt x="0" y="7"/>
                      </a:lnTo>
                      <a:lnTo>
                        <a:pt x="8" y="7"/>
                      </a:lnTo>
                      <a:lnTo>
                        <a:pt x="4" y="5"/>
                      </a:lnTo>
                      <a:close/>
                    </a:path>
                  </a:pathLst>
                </a:custGeom>
                <a:solidFill>
                  <a:srgbClr val="FFFFD0"/>
                </a:solidFill>
                <a:ln w="9525">
                  <a:noFill/>
                  <a:round/>
                  <a:headEnd/>
                  <a:tailEnd/>
                </a:ln>
              </p:spPr>
              <p:txBody>
                <a:bodyPr/>
                <a:lstStyle/>
                <a:p>
                  <a:endParaRPr lang="sl-SI"/>
                </a:p>
              </p:txBody>
            </p:sp>
            <p:sp>
              <p:nvSpPr>
                <p:cNvPr id="4812001" name="Freeform 225"/>
                <p:cNvSpPr>
                  <a:spLocks/>
                </p:cNvSpPr>
                <p:nvPr/>
              </p:nvSpPr>
              <p:spPr bwMode="auto">
                <a:xfrm>
                  <a:off x="2580" y="765"/>
                  <a:ext cx="17" cy="7"/>
                </a:xfrm>
                <a:custGeom>
                  <a:avLst/>
                  <a:gdLst/>
                  <a:ahLst/>
                  <a:cxnLst>
                    <a:cxn ang="0">
                      <a:pos x="11" y="5"/>
                    </a:cxn>
                    <a:cxn ang="0">
                      <a:pos x="0" y="3"/>
                    </a:cxn>
                    <a:cxn ang="0">
                      <a:pos x="4" y="0"/>
                    </a:cxn>
                    <a:cxn ang="0">
                      <a:pos x="13" y="3"/>
                    </a:cxn>
                    <a:cxn ang="0">
                      <a:pos x="15" y="3"/>
                    </a:cxn>
                    <a:cxn ang="0">
                      <a:pos x="17" y="7"/>
                    </a:cxn>
                    <a:cxn ang="0">
                      <a:pos x="7" y="7"/>
                    </a:cxn>
                    <a:cxn ang="0">
                      <a:pos x="11" y="5"/>
                    </a:cxn>
                  </a:cxnLst>
                  <a:rect l="0" t="0" r="r" b="b"/>
                  <a:pathLst>
                    <a:path w="17" h="7">
                      <a:moveTo>
                        <a:pt x="11" y="5"/>
                      </a:moveTo>
                      <a:lnTo>
                        <a:pt x="0" y="3"/>
                      </a:lnTo>
                      <a:lnTo>
                        <a:pt x="4" y="0"/>
                      </a:lnTo>
                      <a:lnTo>
                        <a:pt x="13" y="3"/>
                      </a:lnTo>
                      <a:lnTo>
                        <a:pt x="15" y="3"/>
                      </a:lnTo>
                      <a:lnTo>
                        <a:pt x="17" y="7"/>
                      </a:lnTo>
                      <a:lnTo>
                        <a:pt x="7" y="7"/>
                      </a:lnTo>
                      <a:lnTo>
                        <a:pt x="11" y="5"/>
                      </a:lnTo>
                      <a:close/>
                    </a:path>
                  </a:pathLst>
                </a:custGeom>
                <a:solidFill>
                  <a:srgbClr val="464646"/>
                </a:solidFill>
                <a:ln w="9525">
                  <a:noFill/>
                  <a:round/>
                  <a:headEnd/>
                  <a:tailEnd/>
                </a:ln>
              </p:spPr>
              <p:txBody>
                <a:bodyPr/>
                <a:lstStyle/>
                <a:p>
                  <a:endParaRPr lang="sl-SI"/>
                </a:p>
              </p:txBody>
            </p:sp>
            <p:sp>
              <p:nvSpPr>
                <p:cNvPr id="4812002" name="Freeform 226"/>
                <p:cNvSpPr>
                  <a:spLocks/>
                </p:cNvSpPr>
                <p:nvPr/>
              </p:nvSpPr>
              <p:spPr bwMode="auto">
                <a:xfrm>
                  <a:off x="2580" y="768"/>
                  <a:ext cx="17" cy="4"/>
                </a:xfrm>
                <a:custGeom>
                  <a:avLst/>
                  <a:gdLst/>
                  <a:ahLst/>
                  <a:cxnLst>
                    <a:cxn ang="0">
                      <a:pos x="9" y="4"/>
                    </a:cxn>
                    <a:cxn ang="0">
                      <a:pos x="0" y="0"/>
                    </a:cxn>
                    <a:cxn ang="0">
                      <a:pos x="2" y="0"/>
                    </a:cxn>
                    <a:cxn ang="0">
                      <a:pos x="13" y="2"/>
                    </a:cxn>
                    <a:cxn ang="0">
                      <a:pos x="15" y="0"/>
                    </a:cxn>
                    <a:cxn ang="0">
                      <a:pos x="17" y="4"/>
                    </a:cxn>
                    <a:cxn ang="0">
                      <a:pos x="7" y="4"/>
                    </a:cxn>
                    <a:cxn ang="0">
                      <a:pos x="9" y="4"/>
                    </a:cxn>
                  </a:cxnLst>
                  <a:rect l="0" t="0" r="r" b="b"/>
                  <a:pathLst>
                    <a:path w="17" h="4">
                      <a:moveTo>
                        <a:pt x="9" y="4"/>
                      </a:moveTo>
                      <a:lnTo>
                        <a:pt x="0" y="0"/>
                      </a:lnTo>
                      <a:lnTo>
                        <a:pt x="2" y="0"/>
                      </a:lnTo>
                      <a:lnTo>
                        <a:pt x="13" y="2"/>
                      </a:lnTo>
                      <a:lnTo>
                        <a:pt x="15" y="0"/>
                      </a:lnTo>
                      <a:lnTo>
                        <a:pt x="17" y="4"/>
                      </a:lnTo>
                      <a:lnTo>
                        <a:pt x="7" y="4"/>
                      </a:lnTo>
                      <a:lnTo>
                        <a:pt x="9" y="4"/>
                      </a:lnTo>
                      <a:close/>
                    </a:path>
                  </a:pathLst>
                </a:custGeom>
                <a:solidFill>
                  <a:srgbClr val="FFFFD0"/>
                </a:solidFill>
                <a:ln w="9525">
                  <a:noFill/>
                  <a:round/>
                  <a:headEnd/>
                  <a:tailEnd/>
                </a:ln>
              </p:spPr>
              <p:txBody>
                <a:bodyPr/>
                <a:lstStyle/>
                <a:p>
                  <a:endParaRPr lang="sl-SI"/>
                </a:p>
              </p:txBody>
            </p:sp>
            <p:sp>
              <p:nvSpPr>
                <p:cNvPr id="4812003" name="Freeform 227"/>
                <p:cNvSpPr>
                  <a:spLocks/>
                </p:cNvSpPr>
                <p:nvPr/>
              </p:nvSpPr>
              <p:spPr bwMode="auto">
                <a:xfrm>
                  <a:off x="2603" y="772"/>
                  <a:ext cx="15" cy="7"/>
                </a:xfrm>
                <a:custGeom>
                  <a:avLst/>
                  <a:gdLst/>
                  <a:ahLst/>
                  <a:cxnLst>
                    <a:cxn ang="0">
                      <a:pos x="4" y="3"/>
                    </a:cxn>
                    <a:cxn ang="0">
                      <a:pos x="15" y="5"/>
                    </a:cxn>
                    <a:cxn ang="0">
                      <a:pos x="13" y="7"/>
                    </a:cxn>
                    <a:cxn ang="0">
                      <a:pos x="2" y="5"/>
                    </a:cxn>
                    <a:cxn ang="0">
                      <a:pos x="2" y="5"/>
                    </a:cxn>
                    <a:cxn ang="0">
                      <a:pos x="0" y="0"/>
                    </a:cxn>
                    <a:cxn ang="0">
                      <a:pos x="6" y="0"/>
                    </a:cxn>
                    <a:cxn ang="0">
                      <a:pos x="4" y="3"/>
                    </a:cxn>
                  </a:cxnLst>
                  <a:rect l="0" t="0" r="r" b="b"/>
                  <a:pathLst>
                    <a:path w="15" h="7">
                      <a:moveTo>
                        <a:pt x="4" y="3"/>
                      </a:moveTo>
                      <a:lnTo>
                        <a:pt x="15" y="5"/>
                      </a:lnTo>
                      <a:lnTo>
                        <a:pt x="13" y="7"/>
                      </a:lnTo>
                      <a:lnTo>
                        <a:pt x="2" y="5"/>
                      </a:lnTo>
                      <a:lnTo>
                        <a:pt x="2" y="5"/>
                      </a:lnTo>
                      <a:lnTo>
                        <a:pt x="0" y="0"/>
                      </a:lnTo>
                      <a:lnTo>
                        <a:pt x="6" y="0"/>
                      </a:lnTo>
                      <a:lnTo>
                        <a:pt x="4" y="3"/>
                      </a:lnTo>
                      <a:close/>
                    </a:path>
                  </a:pathLst>
                </a:custGeom>
                <a:solidFill>
                  <a:srgbClr val="464646"/>
                </a:solidFill>
                <a:ln w="9525">
                  <a:noFill/>
                  <a:round/>
                  <a:headEnd/>
                  <a:tailEnd/>
                </a:ln>
              </p:spPr>
              <p:txBody>
                <a:bodyPr/>
                <a:lstStyle/>
                <a:p>
                  <a:endParaRPr lang="sl-SI"/>
                </a:p>
              </p:txBody>
            </p:sp>
            <p:sp>
              <p:nvSpPr>
                <p:cNvPr id="4812004" name="Freeform 228"/>
                <p:cNvSpPr>
                  <a:spLocks/>
                </p:cNvSpPr>
                <p:nvPr/>
              </p:nvSpPr>
              <p:spPr bwMode="auto">
                <a:xfrm>
                  <a:off x="2601" y="775"/>
                  <a:ext cx="17" cy="6"/>
                </a:xfrm>
                <a:custGeom>
                  <a:avLst/>
                  <a:gdLst/>
                  <a:ahLst/>
                  <a:cxnLst>
                    <a:cxn ang="0">
                      <a:pos x="4" y="0"/>
                    </a:cxn>
                    <a:cxn ang="0">
                      <a:pos x="17" y="4"/>
                    </a:cxn>
                    <a:cxn ang="0">
                      <a:pos x="13" y="6"/>
                    </a:cxn>
                    <a:cxn ang="0">
                      <a:pos x="4" y="2"/>
                    </a:cxn>
                    <a:cxn ang="0">
                      <a:pos x="2" y="4"/>
                    </a:cxn>
                    <a:cxn ang="0">
                      <a:pos x="0" y="0"/>
                    </a:cxn>
                    <a:cxn ang="0">
                      <a:pos x="6" y="0"/>
                    </a:cxn>
                    <a:cxn ang="0">
                      <a:pos x="4" y="0"/>
                    </a:cxn>
                  </a:cxnLst>
                  <a:rect l="0" t="0" r="r" b="b"/>
                  <a:pathLst>
                    <a:path w="17" h="6">
                      <a:moveTo>
                        <a:pt x="4" y="0"/>
                      </a:moveTo>
                      <a:lnTo>
                        <a:pt x="17" y="4"/>
                      </a:lnTo>
                      <a:lnTo>
                        <a:pt x="13" y="6"/>
                      </a:lnTo>
                      <a:lnTo>
                        <a:pt x="4" y="2"/>
                      </a:lnTo>
                      <a:lnTo>
                        <a:pt x="2" y="4"/>
                      </a:lnTo>
                      <a:lnTo>
                        <a:pt x="0" y="0"/>
                      </a:lnTo>
                      <a:lnTo>
                        <a:pt x="6" y="0"/>
                      </a:lnTo>
                      <a:lnTo>
                        <a:pt x="4" y="0"/>
                      </a:lnTo>
                      <a:close/>
                    </a:path>
                  </a:pathLst>
                </a:custGeom>
                <a:solidFill>
                  <a:srgbClr val="FFFFD0"/>
                </a:solidFill>
                <a:ln w="9525">
                  <a:noFill/>
                  <a:round/>
                  <a:headEnd/>
                  <a:tailEnd/>
                </a:ln>
              </p:spPr>
              <p:txBody>
                <a:bodyPr/>
                <a:lstStyle/>
                <a:p>
                  <a:endParaRPr lang="sl-SI"/>
                </a:p>
              </p:txBody>
            </p:sp>
            <p:sp>
              <p:nvSpPr>
                <p:cNvPr id="4812005" name="Freeform 229"/>
                <p:cNvSpPr>
                  <a:spLocks/>
                </p:cNvSpPr>
                <p:nvPr/>
              </p:nvSpPr>
              <p:spPr bwMode="auto">
                <a:xfrm>
                  <a:off x="2582" y="772"/>
                  <a:ext cx="17" cy="9"/>
                </a:xfrm>
                <a:custGeom>
                  <a:avLst/>
                  <a:gdLst/>
                  <a:ahLst/>
                  <a:cxnLst>
                    <a:cxn ang="0">
                      <a:pos x="11" y="3"/>
                    </a:cxn>
                    <a:cxn ang="0">
                      <a:pos x="0" y="9"/>
                    </a:cxn>
                    <a:cxn ang="0">
                      <a:pos x="5" y="9"/>
                    </a:cxn>
                    <a:cxn ang="0">
                      <a:pos x="13" y="3"/>
                    </a:cxn>
                    <a:cxn ang="0">
                      <a:pos x="15" y="5"/>
                    </a:cxn>
                    <a:cxn ang="0">
                      <a:pos x="17" y="0"/>
                    </a:cxn>
                    <a:cxn ang="0">
                      <a:pos x="9" y="0"/>
                    </a:cxn>
                    <a:cxn ang="0">
                      <a:pos x="11" y="3"/>
                    </a:cxn>
                  </a:cxnLst>
                  <a:rect l="0" t="0" r="r" b="b"/>
                  <a:pathLst>
                    <a:path w="17" h="9">
                      <a:moveTo>
                        <a:pt x="11" y="3"/>
                      </a:moveTo>
                      <a:lnTo>
                        <a:pt x="0" y="9"/>
                      </a:lnTo>
                      <a:lnTo>
                        <a:pt x="5" y="9"/>
                      </a:lnTo>
                      <a:lnTo>
                        <a:pt x="13" y="3"/>
                      </a:lnTo>
                      <a:lnTo>
                        <a:pt x="15" y="5"/>
                      </a:lnTo>
                      <a:lnTo>
                        <a:pt x="17" y="0"/>
                      </a:lnTo>
                      <a:lnTo>
                        <a:pt x="9" y="0"/>
                      </a:lnTo>
                      <a:lnTo>
                        <a:pt x="11" y="3"/>
                      </a:lnTo>
                      <a:close/>
                    </a:path>
                  </a:pathLst>
                </a:custGeom>
                <a:solidFill>
                  <a:srgbClr val="464646"/>
                </a:solidFill>
                <a:ln w="9525">
                  <a:noFill/>
                  <a:round/>
                  <a:headEnd/>
                  <a:tailEnd/>
                </a:ln>
              </p:spPr>
              <p:txBody>
                <a:bodyPr/>
                <a:lstStyle/>
                <a:p>
                  <a:endParaRPr lang="sl-SI"/>
                </a:p>
              </p:txBody>
            </p:sp>
            <p:sp>
              <p:nvSpPr>
                <p:cNvPr id="4812006" name="Freeform 230"/>
                <p:cNvSpPr>
                  <a:spLocks/>
                </p:cNvSpPr>
                <p:nvPr/>
              </p:nvSpPr>
              <p:spPr bwMode="auto">
                <a:xfrm>
                  <a:off x="2584" y="775"/>
                  <a:ext cx="15" cy="6"/>
                </a:xfrm>
                <a:custGeom>
                  <a:avLst/>
                  <a:gdLst/>
                  <a:ahLst/>
                  <a:cxnLst>
                    <a:cxn ang="0">
                      <a:pos x="11" y="0"/>
                    </a:cxn>
                    <a:cxn ang="0">
                      <a:pos x="0" y="6"/>
                    </a:cxn>
                    <a:cxn ang="0">
                      <a:pos x="3" y="6"/>
                    </a:cxn>
                    <a:cxn ang="0">
                      <a:pos x="13" y="2"/>
                    </a:cxn>
                    <a:cxn ang="0">
                      <a:pos x="13" y="4"/>
                    </a:cxn>
                    <a:cxn ang="0">
                      <a:pos x="15" y="0"/>
                    </a:cxn>
                    <a:cxn ang="0">
                      <a:pos x="9" y="0"/>
                    </a:cxn>
                    <a:cxn ang="0">
                      <a:pos x="11" y="0"/>
                    </a:cxn>
                  </a:cxnLst>
                  <a:rect l="0" t="0" r="r" b="b"/>
                  <a:pathLst>
                    <a:path w="15" h="6">
                      <a:moveTo>
                        <a:pt x="11" y="0"/>
                      </a:moveTo>
                      <a:lnTo>
                        <a:pt x="0" y="6"/>
                      </a:lnTo>
                      <a:lnTo>
                        <a:pt x="3" y="6"/>
                      </a:lnTo>
                      <a:lnTo>
                        <a:pt x="13" y="2"/>
                      </a:lnTo>
                      <a:lnTo>
                        <a:pt x="13" y="4"/>
                      </a:lnTo>
                      <a:lnTo>
                        <a:pt x="15" y="0"/>
                      </a:lnTo>
                      <a:lnTo>
                        <a:pt x="9" y="0"/>
                      </a:lnTo>
                      <a:lnTo>
                        <a:pt x="11" y="0"/>
                      </a:lnTo>
                      <a:close/>
                    </a:path>
                  </a:pathLst>
                </a:custGeom>
                <a:solidFill>
                  <a:srgbClr val="FFFFD0"/>
                </a:solidFill>
                <a:ln w="9525">
                  <a:noFill/>
                  <a:round/>
                  <a:headEnd/>
                  <a:tailEnd/>
                </a:ln>
              </p:spPr>
              <p:txBody>
                <a:bodyPr/>
                <a:lstStyle/>
                <a:p>
                  <a:endParaRPr lang="sl-SI"/>
                </a:p>
              </p:txBody>
            </p:sp>
          </p:grpSp>
          <p:grpSp>
            <p:nvGrpSpPr>
              <p:cNvPr id="16" name="Group 231"/>
              <p:cNvGrpSpPr>
                <a:grpSpLocks/>
              </p:cNvGrpSpPr>
              <p:nvPr/>
            </p:nvGrpSpPr>
            <p:grpSpPr bwMode="auto">
              <a:xfrm>
                <a:off x="2643" y="761"/>
                <a:ext cx="47" cy="36"/>
                <a:chOff x="2643" y="761"/>
                <a:chExt cx="47" cy="36"/>
              </a:xfrm>
            </p:grpSpPr>
            <p:grpSp>
              <p:nvGrpSpPr>
                <p:cNvPr id="17" name="Group 232"/>
                <p:cNvGrpSpPr>
                  <a:grpSpLocks/>
                </p:cNvGrpSpPr>
                <p:nvPr/>
              </p:nvGrpSpPr>
              <p:grpSpPr bwMode="auto">
                <a:xfrm>
                  <a:off x="2643" y="770"/>
                  <a:ext cx="47" cy="27"/>
                  <a:chOff x="2643" y="770"/>
                  <a:chExt cx="47" cy="27"/>
                </a:xfrm>
              </p:grpSpPr>
              <p:sp>
                <p:nvSpPr>
                  <p:cNvPr id="4812009" name="Rectangle 233"/>
                  <p:cNvSpPr>
                    <a:spLocks noChangeArrowheads="1"/>
                  </p:cNvSpPr>
                  <p:nvPr/>
                </p:nvSpPr>
                <p:spPr bwMode="auto">
                  <a:xfrm>
                    <a:off x="2643" y="770"/>
                    <a:ext cx="2" cy="27"/>
                  </a:xfrm>
                  <a:prstGeom prst="rect">
                    <a:avLst/>
                  </a:prstGeom>
                  <a:solidFill>
                    <a:srgbClr val="007878"/>
                  </a:solidFill>
                  <a:ln w="9525">
                    <a:noFill/>
                    <a:miter lim="800000"/>
                    <a:headEnd/>
                    <a:tailEnd/>
                  </a:ln>
                </p:spPr>
                <p:txBody>
                  <a:bodyPr/>
                  <a:lstStyle/>
                  <a:p>
                    <a:endParaRPr lang="sl-SI"/>
                  </a:p>
                </p:txBody>
              </p:sp>
              <p:sp>
                <p:nvSpPr>
                  <p:cNvPr id="4812010" name="Rectangle 234"/>
                  <p:cNvSpPr>
                    <a:spLocks noChangeArrowheads="1"/>
                  </p:cNvSpPr>
                  <p:nvPr/>
                </p:nvSpPr>
                <p:spPr bwMode="auto">
                  <a:xfrm>
                    <a:off x="2645" y="770"/>
                    <a:ext cx="2" cy="27"/>
                  </a:xfrm>
                  <a:prstGeom prst="rect">
                    <a:avLst/>
                  </a:prstGeom>
                  <a:solidFill>
                    <a:srgbClr val="008080"/>
                  </a:solidFill>
                  <a:ln w="9525">
                    <a:noFill/>
                    <a:miter lim="800000"/>
                    <a:headEnd/>
                    <a:tailEnd/>
                  </a:ln>
                </p:spPr>
                <p:txBody>
                  <a:bodyPr/>
                  <a:lstStyle/>
                  <a:p>
                    <a:endParaRPr lang="sl-SI"/>
                  </a:p>
                </p:txBody>
              </p:sp>
              <p:sp>
                <p:nvSpPr>
                  <p:cNvPr id="4812011" name="Rectangle 235"/>
                  <p:cNvSpPr>
                    <a:spLocks noChangeArrowheads="1"/>
                  </p:cNvSpPr>
                  <p:nvPr/>
                </p:nvSpPr>
                <p:spPr bwMode="auto">
                  <a:xfrm>
                    <a:off x="2647" y="770"/>
                    <a:ext cx="2" cy="27"/>
                  </a:xfrm>
                  <a:prstGeom prst="rect">
                    <a:avLst/>
                  </a:prstGeom>
                  <a:solidFill>
                    <a:srgbClr val="008B8B"/>
                  </a:solidFill>
                  <a:ln w="9525">
                    <a:noFill/>
                    <a:miter lim="800000"/>
                    <a:headEnd/>
                    <a:tailEnd/>
                  </a:ln>
                </p:spPr>
                <p:txBody>
                  <a:bodyPr/>
                  <a:lstStyle/>
                  <a:p>
                    <a:endParaRPr lang="sl-SI"/>
                  </a:p>
                </p:txBody>
              </p:sp>
              <p:sp>
                <p:nvSpPr>
                  <p:cNvPr id="4812012" name="Rectangle 236"/>
                  <p:cNvSpPr>
                    <a:spLocks noChangeArrowheads="1"/>
                  </p:cNvSpPr>
                  <p:nvPr/>
                </p:nvSpPr>
                <p:spPr bwMode="auto">
                  <a:xfrm>
                    <a:off x="2649" y="770"/>
                    <a:ext cx="2" cy="27"/>
                  </a:xfrm>
                  <a:prstGeom prst="rect">
                    <a:avLst/>
                  </a:prstGeom>
                  <a:solidFill>
                    <a:srgbClr val="009B9B"/>
                  </a:solidFill>
                  <a:ln w="9525">
                    <a:noFill/>
                    <a:miter lim="800000"/>
                    <a:headEnd/>
                    <a:tailEnd/>
                  </a:ln>
                </p:spPr>
                <p:txBody>
                  <a:bodyPr/>
                  <a:lstStyle/>
                  <a:p>
                    <a:endParaRPr lang="sl-SI"/>
                  </a:p>
                </p:txBody>
              </p:sp>
              <p:sp>
                <p:nvSpPr>
                  <p:cNvPr id="4812013" name="Rectangle 237"/>
                  <p:cNvSpPr>
                    <a:spLocks noChangeArrowheads="1"/>
                  </p:cNvSpPr>
                  <p:nvPr/>
                </p:nvSpPr>
                <p:spPr bwMode="auto">
                  <a:xfrm>
                    <a:off x="2651" y="770"/>
                    <a:ext cx="2" cy="27"/>
                  </a:xfrm>
                  <a:prstGeom prst="rect">
                    <a:avLst/>
                  </a:prstGeom>
                  <a:solidFill>
                    <a:srgbClr val="00AEAE"/>
                  </a:solidFill>
                  <a:ln w="9525">
                    <a:noFill/>
                    <a:miter lim="800000"/>
                    <a:headEnd/>
                    <a:tailEnd/>
                  </a:ln>
                </p:spPr>
                <p:txBody>
                  <a:bodyPr/>
                  <a:lstStyle/>
                  <a:p>
                    <a:endParaRPr lang="sl-SI"/>
                  </a:p>
                </p:txBody>
              </p:sp>
              <p:sp>
                <p:nvSpPr>
                  <p:cNvPr id="4812014" name="Rectangle 238"/>
                  <p:cNvSpPr>
                    <a:spLocks noChangeArrowheads="1"/>
                  </p:cNvSpPr>
                  <p:nvPr/>
                </p:nvSpPr>
                <p:spPr bwMode="auto">
                  <a:xfrm>
                    <a:off x="2653" y="770"/>
                    <a:ext cx="2" cy="27"/>
                  </a:xfrm>
                  <a:prstGeom prst="rect">
                    <a:avLst/>
                  </a:prstGeom>
                  <a:solidFill>
                    <a:srgbClr val="00C1C1"/>
                  </a:solidFill>
                  <a:ln w="9525">
                    <a:noFill/>
                    <a:miter lim="800000"/>
                    <a:headEnd/>
                    <a:tailEnd/>
                  </a:ln>
                </p:spPr>
                <p:txBody>
                  <a:bodyPr/>
                  <a:lstStyle/>
                  <a:p>
                    <a:endParaRPr lang="sl-SI"/>
                  </a:p>
                </p:txBody>
              </p:sp>
              <p:sp>
                <p:nvSpPr>
                  <p:cNvPr id="4812015" name="Rectangle 239"/>
                  <p:cNvSpPr>
                    <a:spLocks noChangeArrowheads="1"/>
                  </p:cNvSpPr>
                  <p:nvPr/>
                </p:nvSpPr>
                <p:spPr bwMode="auto">
                  <a:xfrm>
                    <a:off x="2655" y="770"/>
                    <a:ext cx="2" cy="27"/>
                  </a:xfrm>
                  <a:prstGeom prst="rect">
                    <a:avLst/>
                  </a:prstGeom>
                  <a:solidFill>
                    <a:srgbClr val="00D3D3"/>
                  </a:solidFill>
                  <a:ln w="9525">
                    <a:noFill/>
                    <a:miter lim="800000"/>
                    <a:headEnd/>
                    <a:tailEnd/>
                  </a:ln>
                </p:spPr>
                <p:txBody>
                  <a:bodyPr/>
                  <a:lstStyle/>
                  <a:p>
                    <a:endParaRPr lang="sl-SI"/>
                  </a:p>
                </p:txBody>
              </p:sp>
              <p:sp>
                <p:nvSpPr>
                  <p:cNvPr id="4812016" name="Rectangle 240"/>
                  <p:cNvSpPr>
                    <a:spLocks noChangeArrowheads="1"/>
                  </p:cNvSpPr>
                  <p:nvPr/>
                </p:nvSpPr>
                <p:spPr bwMode="auto">
                  <a:xfrm>
                    <a:off x="2657" y="770"/>
                    <a:ext cx="2" cy="27"/>
                  </a:xfrm>
                  <a:prstGeom prst="rect">
                    <a:avLst/>
                  </a:prstGeom>
                  <a:solidFill>
                    <a:srgbClr val="00E3E3"/>
                  </a:solidFill>
                  <a:ln w="9525">
                    <a:noFill/>
                    <a:miter lim="800000"/>
                    <a:headEnd/>
                    <a:tailEnd/>
                  </a:ln>
                </p:spPr>
                <p:txBody>
                  <a:bodyPr/>
                  <a:lstStyle/>
                  <a:p>
                    <a:endParaRPr lang="sl-SI"/>
                  </a:p>
                </p:txBody>
              </p:sp>
              <p:sp>
                <p:nvSpPr>
                  <p:cNvPr id="4812017" name="Rectangle 241"/>
                  <p:cNvSpPr>
                    <a:spLocks noChangeArrowheads="1"/>
                  </p:cNvSpPr>
                  <p:nvPr/>
                </p:nvSpPr>
                <p:spPr bwMode="auto">
                  <a:xfrm>
                    <a:off x="2659" y="770"/>
                    <a:ext cx="2" cy="27"/>
                  </a:xfrm>
                  <a:prstGeom prst="rect">
                    <a:avLst/>
                  </a:prstGeom>
                  <a:solidFill>
                    <a:srgbClr val="00EFEF"/>
                  </a:solidFill>
                  <a:ln w="9525">
                    <a:noFill/>
                    <a:miter lim="800000"/>
                    <a:headEnd/>
                    <a:tailEnd/>
                  </a:ln>
                </p:spPr>
                <p:txBody>
                  <a:bodyPr/>
                  <a:lstStyle/>
                  <a:p>
                    <a:endParaRPr lang="sl-SI"/>
                  </a:p>
                </p:txBody>
              </p:sp>
              <p:sp>
                <p:nvSpPr>
                  <p:cNvPr id="4812018" name="Rectangle 242"/>
                  <p:cNvSpPr>
                    <a:spLocks noChangeArrowheads="1"/>
                  </p:cNvSpPr>
                  <p:nvPr/>
                </p:nvSpPr>
                <p:spPr bwMode="auto">
                  <a:xfrm>
                    <a:off x="2661" y="770"/>
                    <a:ext cx="2" cy="27"/>
                  </a:xfrm>
                  <a:prstGeom prst="rect">
                    <a:avLst/>
                  </a:prstGeom>
                  <a:solidFill>
                    <a:srgbClr val="00F7F7"/>
                  </a:solidFill>
                  <a:ln w="9525">
                    <a:noFill/>
                    <a:miter lim="800000"/>
                    <a:headEnd/>
                    <a:tailEnd/>
                  </a:ln>
                </p:spPr>
                <p:txBody>
                  <a:bodyPr/>
                  <a:lstStyle/>
                  <a:p>
                    <a:endParaRPr lang="sl-SI"/>
                  </a:p>
                </p:txBody>
              </p:sp>
              <p:sp>
                <p:nvSpPr>
                  <p:cNvPr id="4812019" name="Rectangle 243"/>
                  <p:cNvSpPr>
                    <a:spLocks noChangeArrowheads="1"/>
                  </p:cNvSpPr>
                  <p:nvPr/>
                </p:nvSpPr>
                <p:spPr bwMode="auto">
                  <a:xfrm>
                    <a:off x="2663" y="770"/>
                    <a:ext cx="2" cy="27"/>
                  </a:xfrm>
                  <a:prstGeom prst="rect">
                    <a:avLst/>
                  </a:prstGeom>
                  <a:solidFill>
                    <a:srgbClr val="00FCFC"/>
                  </a:solidFill>
                  <a:ln w="9525">
                    <a:noFill/>
                    <a:miter lim="800000"/>
                    <a:headEnd/>
                    <a:tailEnd/>
                  </a:ln>
                </p:spPr>
                <p:txBody>
                  <a:bodyPr/>
                  <a:lstStyle/>
                  <a:p>
                    <a:endParaRPr lang="sl-SI"/>
                  </a:p>
                </p:txBody>
              </p:sp>
              <p:sp>
                <p:nvSpPr>
                  <p:cNvPr id="4812020" name="Rectangle 244"/>
                  <p:cNvSpPr>
                    <a:spLocks noChangeArrowheads="1"/>
                  </p:cNvSpPr>
                  <p:nvPr/>
                </p:nvSpPr>
                <p:spPr bwMode="auto">
                  <a:xfrm>
                    <a:off x="2665" y="770"/>
                    <a:ext cx="3" cy="27"/>
                  </a:xfrm>
                  <a:prstGeom prst="rect">
                    <a:avLst/>
                  </a:prstGeom>
                  <a:solidFill>
                    <a:srgbClr val="00FFFF"/>
                  </a:solidFill>
                  <a:ln w="9525">
                    <a:noFill/>
                    <a:miter lim="800000"/>
                    <a:headEnd/>
                    <a:tailEnd/>
                  </a:ln>
                </p:spPr>
                <p:txBody>
                  <a:bodyPr/>
                  <a:lstStyle/>
                  <a:p>
                    <a:endParaRPr lang="sl-SI"/>
                  </a:p>
                </p:txBody>
              </p:sp>
              <p:sp>
                <p:nvSpPr>
                  <p:cNvPr id="4812021" name="Rectangle 245"/>
                  <p:cNvSpPr>
                    <a:spLocks noChangeArrowheads="1"/>
                  </p:cNvSpPr>
                  <p:nvPr/>
                </p:nvSpPr>
                <p:spPr bwMode="auto">
                  <a:xfrm>
                    <a:off x="2668" y="770"/>
                    <a:ext cx="2" cy="27"/>
                  </a:xfrm>
                  <a:prstGeom prst="rect">
                    <a:avLst/>
                  </a:prstGeom>
                  <a:solidFill>
                    <a:srgbClr val="00FFFF"/>
                  </a:solidFill>
                  <a:ln w="9525">
                    <a:noFill/>
                    <a:miter lim="800000"/>
                    <a:headEnd/>
                    <a:tailEnd/>
                  </a:ln>
                </p:spPr>
                <p:txBody>
                  <a:bodyPr/>
                  <a:lstStyle/>
                  <a:p>
                    <a:endParaRPr lang="sl-SI"/>
                  </a:p>
                </p:txBody>
              </p:sp>
              <p:sp>
                <p:nvSpPr>
                  <p:cNvPr id="4812022" name="Rectangle 246"/>
                  <p:cNvSpPr>
                    <a:spLocks noChangeArrowheads="1"/>
                  </p:cNvSpPr>
                  <p:nvPr/>
                </p:nvSpPr>
                <p:spPr bwMode="auto">
                  <a:xfrm>
                    <a:off x="2670" y="770"/>
                    <a:ext cx="2" cy="27"/>
                  </a:xfrm>
                  <a:prstGeom prst="rect">
                    <a:avLst/>
                  </a:prstGeom>
                  <a:solidFill>
                    <a:srgbClr val="00F7F7"/>
                  </a:solidFill>
                  <a:ln w="9525">
                    <a:noFill/>
                    <a:miter lim="800000"/>
                    <a:headEnd/>
                    <a:tailEnd/>
                  </a:ln>
                </p:spPr>
                <p:txBody>
                  <a:bodyPr/>
                  <a:lstStyle/>
                  <a:p>
                    <a:endParaRPr lang="sl-SI"/>
                  </a:p>
                </p:txBody>
              </p:sp>
              <p:sp>
                <p:nvSpPr>
                  <p:cNvPr id="4812023" name="Rectangle 247"/>
                  <p:cNvSpPr>
                    <a:spLocks noChangeArrowheads="1"/>
                  </p:cNvSpPr>
                  <p:nvPr/>
                </p:nvSpPr>
                <p:spPr bwMode="auto">
                  <a:xfrm>
                    <a:off x="2672" y="770"/>
                    <a:ext cx="2" cy="27"/>
                  </a:xfrm>
                  <a:prstGeom prst="rect">
                    <a:avLst/>
                  </a:prstGeom>
                  <a:solidFill>
                    <a:srgbClr val="00EFEF"/>
                  </a:solidFill>
                  <a:ln w="9525">
                    <a:noFill/>
                    <a:miter lim="800000"/>
                    <a:headEnd/>
                    <a:tailEnd/>
                  </a:ln>
                </p:spPr>
                <p:txBody>
                  <a:bodyPr/>
                  <a:lstStyle/>
                  <a:p>
                    <a:endParaRPr lang="sl-SI"/>
                  </a:p>
                </p:txBody>
              </p:sp>
              <p:sp>
                <p:nvSpPr>
                  <p:cNvPr id="4812024" name="Rectangle 248"/>
                  <p:cNvSpPr>
                    <a:spLocks noChangeArrowheads="1"/>
                  </p:cNvSpPr>
                  <p:nvPr/>
                </p:nvSpPr>
                <p:spPr bwMode="auto">
                  <a:xfrm>
                    <a:off x="2674" y="770"/>
                    <a:ext cx="2" cy="27"/>
                  </a:xfrm>
                  <a:prstGeom prst="rect">
                    <a:avLst/>
                  </a:prstGeom>
                  <a:solidFill>
                    <a:srgbClr val="00E3E3"/>
                  </a:solidFill>
                  <a:ln w="9525">
                    <a:noFill/>
                    <a:miter lim="800000"/>
                    <a:headEnd/>
                    <a:tailEnd/>
                  </a:ln>
                </p:spPr>
                <p:txBody>
                  <a:bodyPr/>
                  <a:lstStyle/>
                  <a:p>
                    <a:endParaRPr lang="sl-SI"/>
                  </a:p>
                </p:txBody>
              </p:sp>
              <p:sp>
                <p:nvSpPr>
                  <p:cNvPr id="4812025" name="Rectangle 249"/>
                  <p:cNvSpPr>
                    <a:spLocks noChangeArrowheads="1"/>
                  </p:cNvSpPr>
                  <p:nvPr/>
                </p:nvSpPr>
                <p:spPr bwMode="auto">
                  <a:xfrm>
                    <a:off x="2676" y="770"/>
                    <a:ext cx="2" cy="27"/>
                  </a:xfrm>
                  <a:prstGeom prst="rect">
                    <a:avLst/>
                  </a:prstGeom>
                  <a:solidFill>
                    <a:srgbClr val="00D3D3"/>
                  </a:solidFill>
                  <a:ln w="9525">
                    <a:noFill/>
                    <a:miter lim="800000"/>
                    <a:headEnd/>
                    <a:tailEnd/>
                  </a:ln>
                </p:spPr>
                <p:txBody>
                  <a:bodyPr/>
                  <a:lstStyle/>
                  <a:p>
                    <a:endParaRPr lang="sl-SI"/>
                  </a:p>
                </p:txBody>
              </p:sp>
              <p:sp>
                <p:nvSpPr>
                  <p:cNvPr id="4812026" name="Rectangle 250"/>
                  <p:cNvSpPr>
                    <a:spLocks noChangeArrowheads="1"/>
                  </p:cNvSpPr>
                  <p:nvPr/>
                </p:nvSpPr>
                <p:spPr bwMode="auto">
                  <a:xfrm>
                    <a:off x="2678" y="770"/>
                    <a:ext cx="2" cy="27"/>
                  </a:xfrm>
                  <a:prstGeom prst="rect">
                    <a:avLst/>
                  </a:prstGeom>
                  <a:solidFill>
                    <a:srgbClr val="00C1C1"/>
                  </a:solidFill>
                  <a:ln w="9525">
                    <a:noFill/>
                    <a:miter lim="800000"/>
                    <a:headEnd/>
                    <a:tailEnd/>
                  </a:ln>
                </p:spPr>
                <p:txBody>
                  <a:bodyPr/>
                  <a:lstStyle/>
                  <a:p>
                    <a:endParaRPr lang="sl-SI"/>
                  </a:p>
                </p:txBody>
              </p:sp>
              <p:sp>
                <p:nvSpPr>
                  <p:cNvPr id="4812027" name="Rectangle 251"/>
                  <p:cNvSpPr>
                    <a:spLocks noChangeArrowheads="1"/>
                  </p:cNvSpPr>
                  <p:nvPr/>
                </p:nvSpPr>
                <p:spPr bwMode="auto">
                  <a:xfrm>
                    <a:off x="2680" y="770"/>
                    <a:ext cx="2" cy="27"/>
                  </a:xfrm>
                  <a:prstGeom prst="rect">
                    <a:avLst/>
                  </a:prstGeom>
                  <a:solidFill>
                    <a:srgbClr val="00AEAE"/>
                  </a:solidFill>
                  <a:ln w="9525">
                    <a:noFill/>
                    <a:miter lim="800000"/>
                    <a:headEnd/>
                    <a:tailEnd/>
                  </a:ln>
                </p:spPr>
                <p:txBody>
                  <a:bodyPr/>
                  <a:lstStyle/>
                  <a:p>
                    <a:endParaRPr lang="sl-SI"/>
                  </a:p>
                </p:txBody>
              </p:sp>
              <p:sp>
                <p:nvSpPr>
                  <p:cNvPr id="4812028" name="Rectangle 252"/>
                  <p:cNvSpPr>
                    <a:spLocks noChangeArrowheads="1"/>
                  </p:cNvSpPr>
                  <p:nvPr/>
                </p:nvSpPr>
                <p:spPr bwMode="auto">
                  <a:xfrm>
                    <a:off x="2682" y="770"/>
                    <a:ext cx="2" cy="27"/>
                  </a:xfrm>
                  <a:prstGeom prst="rect">
                    <a:avLst/>
                  </a:prstGeom>
                  <a:solidFill>
                    <a:srgbClr val="009B9B"/>
                  </a:solidFill>
                  <a:ln w="9525">
                    <a:noFill/>
                    <a:miter lim="800000"/>
                    <a:headEnd/>
                    <a:tailEnd/>
                  </a:ln>
                </p:spPr>
                <p:txBody>
                  <a:bodyPr/>
                  <a:lstStyle/>
                  <a:p>
                    <a:endParaRPr lang="sl-SI"/>
                  </a:p>
                </p:txBody>
              </p:sp>
              <p:sp>
                <p:nvSpPr>
                  <p:cNvPr id="4812029" name="Rectangle 253"/>
                  <p:cNvSpPr>
                    <a:spLocks noChangeArrowheads="1"/>
                  </p:cNvSpPr>
                  <p:nvPr/>
                </p:nvSpPr>
                <p:spPr bwMode="auto">
                  <a:xfrm>
                    <a:off x="2684" y="770"/>
                    <a:ext cx="2" cy="27"/>
                  </a:xfrm>
                  <a:prstGeom prst="rect">
                    <a:avLst/>
                  </a:prstGeom>
                  <a:solidFill>
                    <a:srgbClr val="008B8B"/>
                  </a:solidFill>
                  <a:ln w="9525">
                    <a:noFill/>
                    <a:miter lim="800000"/>
                    <a:headEnd/>
                    <a:tailEnd/>
                  </a:ln>
                </p:spPr>
                <p:txBody>
                  <a:bodyPr/>
                  <a:lstStyle/>
                  <a:p>
                    <a:endParaRPr lang="sl-SI"/>
                  </a:p>
                </p:txBody>
              </p:sp>
              <p:sp>
                <p:nvSpPr>
                  <p:cNvPr id="4812030" name="Rectangle 254"/>
                  <p:cNvSpPr>
                    <a:spLocks noChangeArrowheads="1"/>
                  </p:cNvSpPr>
                  <p:nvPr/>
                </p:nvSpPr>
                <p:spPr bwMode="auto">
                  <a:xfrm>
                    <a:off x="2686" y="770"/>
                    <a:ext cx="2" cy="27"/>
                  </a:xfrm>
                  <a:prstGeom prst="rect">
                    <a:avLst/>
                  </a:prstGeom>
                  <a:solidFill>
                    <a:srgbClr val="008080"/>
                  </a:solidFill>
                  <a:ln w="9525">
                    <a:noFill/>
                    <a:miter lim="800000"/>
                    <a:headEnd/>
                    <a:tailEnd/>
                  </a:ln>
                </p:spPr>
                <p:txBody>
                  <a:bodyPr/>
                  <a:lstStyle/>
                  <a:p>
                    <a:endParaRPr lang="sl-SI"/>
                  </a:p>
                </p:txBody>
              </p:sp>
              <p:sp>
                <p:nvSpPr>
                  <p:cNvPr id="4812031" name="Rectangle 255"/>
                  <p:cNvSpPr>
                    <a:spLocks noChangeArrowheads="1"/>
                  </p:cNvSpPr>
                  <p:nvPr/>
                </p:nvSpPr>
                <p:spPr bwMode="auto">
                  <a:xfrm>
                    <a:off x="2688" y="770"/>
                    <a:ext cx="2" cy="27"/>
                  </a:xfrm>
                  <a:prstGeom prst="rect">
                    <a:avLst/>
                  </a:prstGeom>
                  <a:solidFill>
                    <a:srgbClr val="007676"/>
                  </a:solidFill>
                  <a:ln w="9525">
                    <a:noFill/>
                    <a:miter lim="800000"/>
                    <a:headEnd/>
                    <a:tailEnd/>
                  </a:ln>
                </p:spPr>
                <p:txBody>
                  <a:bodyPr/>
                  <a:lstStyle/>
                  <a:p>
                    <a:endParaRPr lang="sl-SI"/>
                  </a:p>
                </p:txBody>
              </p:sp>
              <p:sp>
                <p:nvSpPr>
                  <p:cNvPr id="4812032" name="Freeform 256"/>
                  <p:cNvSpPr>
                    <a:spLocks/>
                  </p:cNvSpPr>
                  <p:nvPr/>
                </p:nvSpPr>
                <p:spPr bwMode="auto">
                  <a:xfrm>
                    <a:off x="2643" y="770"/>
                    <a:ext cx="45" cy="25"/>
                  </a:xfrm>
                  <a:custGeom>
                    <a:avLst/>
                    <a:gdLst/>
                    <a:ahLst/>
                    <a:cxnLst>
                      <a:cxn ang="0">
                        <a:pos x="0" y="0"/>
                      </a:cxn>
                      <a:cxn ang="0">
                        <a:pos x="2" y="5"/>
                      </a:cxn>
                      <a:cxn ang="0">
                        <a:pos x="8" y="7"/>
                      </a:cxn>
                      <a:cxn ang="0">
                        <a:pos x="16" y="9"/>
                      </a:cxn>
                      <a:cxn ang="0">
                        <a:pos x="18" y="9"/>
                      </a:cxn>
                      <a:cxn ang="0">
                        <a:pos x="20" y="9"/>
                      </a:cxn>
                      <a:cxn ang="0">
                        <a:pos x="22" y="9"/>
                      </a:cxn>
                      <a:cxn ang="0">
                        <a:pos x="37" y="7"/>
                      </a:cxn>
                      <a:cxn ang="0">
                        <a:pos x="43" y="5"/>
                      </a:cxn>
                      <a:cxn ang="0">
                        <a:pos x="45" y="2"/>
                      </a:cxn>
                      <a:cxn ang="0">
                        <a:pos x="45" y="2"/>
                      </a:cxn>
                      <a:cxn ang="0">
                        <a:pos x="43" y="16"/>
                      </a:cxn>
                      <a:cxn ang="0">
                        <a:pos x="41" y="20"/>
                      </a:cxn>
                      <a:cxn ang="0">
                        <a:pos x="37" y="25"/>
                      </a:cxn>
                      <a:cxn ang="0">
                        <a:pos x="29" y="25"/>
                      </a:cxn>
                      <a:cxn ang="0">
                        <a:pos x="27" y="25"/>
                      </a:cxn>
                      <a:cxn ang="0">
                        <a:pos x="25" y="25"/>
                      </a:cxn>
                      <a:cxn ang="0">
                        <a:pos x="22" y="25"/>
                      </a:cxn>
                      <a:cxn ang="0">
                        <a:pos x="14" y="25"/>
                      </a:cxn>
                      <a:cxn ang="0">
                        <a:pos x="6" y="23"/>
                      </a:cxn>
                      <a:cxn ang="0">
                        <a:pos x="2" y="20"/>
                      </a:cxn>
                      <a:cxn ang="0">
                        <a:pos x="0" y="16"/>
                      </a:cxn>
                      <a:cxn ang="0">
                        <a:pos x="0" y="0"/>
                      </a:cxn>
                      <a:cxn ang="0">
                        <a:pos x="0" y="0"/>
                      </a:cxn>
                    </a:cxnLst>
                    <a:rect l="0" t="0" r="r" b="b"/>
                    <a:pathLst>
                      <a:path w="45" h="25">
                        <a:moveTo>
                          <a:pt x="0" y="0"/>
                        </a:moveTo>
                        <a:lnTo>
                          <a:pt x="2" y="5"/>
                        </a:lnTo>
                        <a:lnTo>
                          <a:pt x="8" y="7"/>
                        </a:lnTo>
                        <a:lnTo>
                          <a:pt x="16" y="9"/>
                        </a:lnTo>
                        <a:lnTo>
                          <a:pt x="18" y="9"/>
                        </a:lnTo>
                        <a:lnTo>
                          <a:pt x="20" y="9"/>
                        </a:lnTo>
                        <a:lnTo>
                          <a:pt x="22" y="9"/>
                        </a:lnTo>
                        <a:lnTo>
                          <a:pt x="37" y="7"/>
                        </a:lnTo>
                        <a:lnTo>
                          <a:pt x="43" y="5"/>
                        </a:lnTo>
                        <a:lnTo>
                          <a:pt x="45" y="2"/>
                        </a:lnTo>
                        <a:lnTo>
                          <a:pt x="45" y="2"/>
                        </a:lnTo>
                        <a:lnTo>
                          <a:pt x="43" y="16"/>
                        </a:lnTo>
                        <a:lnTo>
                          <a:pt x="41" y="20"/>
                        </a:lnTo>
                        <a:lnTo>
                          <a:pt x="37" y="25"/>
                        </a:lnTo>
                        <a:lnTo>
                          <a:pt x="29" y="25"/>
                        </a:lnTo>
                        <a:lnTo>
                          <a:pt x="27" y="25"/>
                        </a:lnTo>
                        <a:lnTo>
                          <a:pt x="25" y="25"/>
                        </a:lnTo>
                        <a:lnTo>
                          <a:pt x="22" y="25"/>
                        </a:lnTo>
                        <a:lnTo>
                          <a:pt x="14" y="25"/>
                        </a:lnTo>
                        <a:lnTo>
                          <a:pt x="6" y="23"/>
                        </a:lnTo>
                        <a:lnTo>
                          <a:pt x="2" y="20"/>
                        </a:lnTo>
                        <a:lnTo>
                          <a:pt x="0" y="16"/>
                        </a:lnTo>
                        <a:lnTo>
                          <a:pt x="0" y="0"/>
                        </a:lnTo>
                        <a:lnTo>
                          <a:pt x="0" y="0"/>
                        </a:lnTo>
                        <a:close/>
                      </a:path>
                    </a:pathLst>
                  </a:custGeom>
                  <a:solidFill>
                    <a:srgbClr val="007676"/>
                  </a:solidFill>
                  <a:ln w="0">
                    <a:solidFill>
                      <a:srgbClr val="FFFFFF"/>
                    </a:solidFill>
                    <a:prstDash val="solid"/>
                    <a:round/>
                    <a:headEnd/>
                    <a:tailEnd/>
                  </a:ln>
                </p:spPr>
                <p:txBody>
                  <a:bodyPr/>
                  <a:lstStyle/>
                  <a:p>
                    <a:endParaRPr lang="sl-SI"/>
                  </a:p>
                </p:txBody>
              </p:sp>
              <p:sp>
                <p:nvSpPr>
                  <p:cNvPr id="4812033" name="Freeform 257"/>
                  <p:cNvSpPr>
                    <a:spLocks/>
                  </p:cNvSpPr>
                  <p:nvPr/>
                </p:nvSpPr>
                <p:spPr bwMode="auto">
                  <a:xfrm>
                    <a:off x="2643" y="770"/>
                    <a:ext cx="45" cy="25"/>
                  </a:xfrm>
                  <a:custGeom>
                    <a:avLst/>
                    <a:gdLst/>
                    <a:ahLst/>
                    <a:cxnLst>
                      <a:cxn ang="0">
                        <a:pos x="0" y="0"/>
                      </a:cxn>
                      <a:cxn ang="0">
                        <a:pos x="2" y="5"/>
                      </a:cxn>
                      <a:cxn ang="0">
                        <a:pos x="8" y="7"/>
                      </a:cxn>
                      <a:cxn ang="0">
                        <a:pos x="16" y="9"/>
                      </a:cxn>
                      <a:cxn ang="0">
                        <a:pos x="18" y="9"/>
                      </a:cxn>
                      <a:cxn ang="0">
                        <a:pos x="20" y="9"/>
                      </a:cxn>
                      <a:cxn ang="0">
                        <a:pos x="22" y="9"/>
                      </a:cxn>
                      <a:cxn ang="0">
                        <a:pos x="37" y="7"/>
                      </a:cxn>
                      <a:cxn ang="0">
                        <a:pos x="43" y="5"/>
                      </a:cxn>
                      <a:cxn ang="0">
                        <a:pos x="45" y="2"/>
                      </a:cxn>
                      <a:cxn ang="0">
                        <a:pos x="45" y="2"/>
                      </a:cxn>
                      <a:cxn ang="0">
                        <a:pos x="43" y="16"/>
                      </a:cxn>
                      <a:cxn ang="0">
                        <a:pos x="41" y="20"/>
                      </a:cxn>
                      <a:cxn ang="0">
                        <a:pos x="37" y="25"/>
                      </a:cxn>
                      <a:cxn ang="0">
                        <a:pos x="29" y="25"/>
                      </a:cxn>
                      <a:cxn ang="0">
                        <a:pos x="27" y="25"/>
                      </a:cxn>
                      <a:cxn ang="0">
                        <a:pos x="25" y="25"/>
                      </a:cxn>
                      <a:cxn ang="0">
                        <a:pos x="22" y="25"/>
                      </a:cxn>
                      <a:cxn ang="0">
                        <a:pos x="14" y="25"/>
                      </a:cxn>
                      <a:cxn ang="0">
                        <a:pos x="6" y="23"/>
                      </a:cxn>
                      <a:cxn ang="0">
                        <a:pos x="2" y="20"/>
                      </a:cxn>
                      <a:cxn ang="0">
                        <a:pos x="0" y="16"/>
                      </a:cxn>
                      <a:cxn ang="0">
                        <a:pos x="0" y="0"/>
                      </a:cxn>
                      <a:cxn ang="0">
                        <a:pos x="0" y="0"/>
                      </a:cxn>
                    </a:cxnLst>
                    <a:rect l="0" t="0" r="r" b="b"/>
                    <a:pathLst>
                      <a:path w="45" h="25">
                        <a:moveTo>
                          <a:pt x="0" y="0"/>
                        </a:moveTo>
                        <a:lnTo>
                          <a:pt x="2" y="5"/>
                        </a:lnTo>
                        <a:lnTo>
                          <a:pt x="8" y="7"/>
                        </a:lnTo>
                        <a:lnTo>
                          <a:pt x="16" y="9"/>
                        </a:lnTo>
                        <a:lnTo>
                          <a:pt x="18" y="9"/>
                        </a:lnTo>
                        <a:lnTo>
                          <a:pt x="20" y="9"/>
                        </a:lnTo>
                        <a:lnTo>
                          <a:pt x="22" y="9"/>
                        </a:lnTo>
                        <a:lnTo>
                          <a:pt x="37" y="7"/>
                        </a:lnTo>
                        <a:lnTo>
                          <a:pt x="43" y="5"/>
                        </a:lnTo>
                        <a:lnTo>
                          <a:pt x="45" y="2"/>
                        </a:lnTo>
                        <a:lnTo>
                          <a:pt x="45" y="2"/>
                        </a:lnTo>
                        <a:lnTo>
                          <a:pt x="43" y="16"/>
                        </a:lnTo>
                        <a:lnTo>
                          <a:pt x="41" y="20"/>
                        </a:lnTo>
                        <a:lnTo>
                          <a:pt x="37" y="25"/>
                        </a:lnTo>
                        <a:lnTo>
                          <a:pt x="29" y="25"/>
                        </a:lnTo>
                        <a:lnTo>
                          <a:pt x="27" y="25"/>
                        </a:lnTo>
                        <a:lnTo>
                          <a:pt x="25" y="25"/>
                        </a:lnTo>
                        <a:lnTo>
                          <a:pt x="22" y="25"/>
                        </a:lnTo>
                        <a:lnTo>
                          <a:pt x="14" y="25"/>
                        </a:lnTo>
                        <a:lnTo>
                          <a:pt x="6" y="23"/>
                        </a:lnTo>
                        <a:lnTo>
                          <a:pt x="2" y="20"/>
                        </a:lnTo>
                        <a:lnTo>
                          <a:pt x="0" y="16"/>
                        </a:lnTo>
                        <a:lnTo>
                          <a:pt x="0" y="0"/>
                        </a:lnTo>
                        <a:lnTo>
                          <a:pt x="0" y="0"/>
                        </a:lnTo>
                        <a:close/>
                      </a:path>
                    </a:pathLst>
                  </a:custGeom>
                  <a:solidFill>
                    <a:srgbClr val="000000"/>
                  </a:solidFill>
                  <a:ln w="9525">
                    <a:noFill/>
                    <a:round/>
                    <a:headEnd/>
                    <a:tailEnd/>
                  </a:ln>
                </p:spPr>
                <p:txBody>
                  <a:bodyPr/>
                  <a:lstStyle/>
                  <a:p>
                    <a:endParaRPr lang="sl-SI"/>
                  </a:p>
                </p:txBody>
              </p:sp>
              <p:sp>
                <p:nvSpPr>
                  <p:cNvPr id="4812034" name="Rectangle 258"/>
                  <p:cNvSpPr>
                    <a:spLocks noChangeArrowheads="1"/>
                  </p:cNvSpPr>
                  <p:nvPr/>
                </p:nvSpPr>
                <p:spPr bwMode="auto">
                  <a:xfrm>
                    <a:off x="2643" y="770"/>
                    <a:ext cx="2" cy="27"/>
                  </a:xfrm>
                  <a:prstGeom prst="rect">
                    <a:avLst/>
                  </a:prstGeom>
                  <a:solidFill>
                    <a:srgbClr val="007878"/>
                  </a:solidFill>
                  <a:ln w="9525">
                    <a:noFill/>
                    <a:miter lim="800000"/>
                    <a:headEnd/>
                    <a:tailEnd/>
                  </a:ln>
                </p:spPr>
                <p:txBody>
                  <a:bodyPr/>
                  <a:lstStyle/>
                  <a:p>
                    <a:endParaRPr lang="sl-SI"/>
                  </a:p>
                </p:txBody>
              </p:sp>
              <p:sp>
                <p:nvSpPr>
                  <p:cNvPr id="4812035" name="Rectangle 259"/>
                  <p:cNvSpPr>
                    <a:spLocks noChangeArrowheads="1"/>
                  </p:cNvSpPr>
                  <p:nvPr/>
                </p:nvSpPr>
                <p:spPr bwMode="auto">
                  <a:xfrm>
                    <a:off x="2645" y="770"/>
                    <a:ext cx="2" cy="27"/>
                  </a:xfrm>
                  <a:prstGeom prst="rect">
                    <a:avLst/>
                  </a:prstGeom>
                  <a:solidFill>
                    <a:srgbClr val="008080"/>
                  </a:solidFill>
                  <a:ln w="9525">
                    <a:noFill/>
                    <a:miter lim="800000"/>
                    <a:headEnd/>
                    <a:tailEnd/>
                  </a:ln>
                </p:spPr>
                <p:txBody>
                  <a:bodyPr/>
                  <a:lstStyle/>
                  <a:p>
                    <a:endParaRPr lang="sl-SI"/>
                  </a:p>
                </p:txBody>
              </p:sp>
              <p:sp>
                <p:nvSpPr>
                  <p:cNvPr id="4812036" name="Rectangle 260"/>
                  <p:cNvSpPr>
                    <a:spLocks noChangeArrowheads="1"/>
                  </p:cNvSpPr>
                  <p:nvPr/>
                </p:nvSpPr>
                <p:spPr bwMode="auto">
                  <a:xfrm>
                    <a:off x="2647" y="770"/>
                    <a:ext cx="2" cy="27"/>
                  </a:xfrm>
                  <a:prstGeom prst="rect">
                    <a:avLst/>
                  </a:prstGeom>
                  <a:solidFill>
                    <a:srgbClr val="008B8B"/>
                  </a:solidFill>
                  <a:ln w="9525">
                    <a:noFill/>
                    <a:miter lim="800000"/>
                    <a:headEnd/>
                    <a:tailEnd/>
                  </a:ln>
                </p:spPr>
                <p:txBody>
                  <a:bodyPr/>
                  <a:lstStyle/>
                  <a:p>
                    <a:endParaRPr lang="sl-SI"/>
                  </a:p>
                </p:txBody>
              </p:sp>
              <p:sp>
                <p:nvSpPr>
                  <p:cNvPr id="4812037" name="Rectangle 261"/>
                  <p:cNvSpPr>
                    <a:spLocks noChangeArrowheads="1"/>
                  </p:cNvSpPr>
                  <p:nvPr/>
                </p:nvSpPr>
                <p:spPr bwMode="auto">
                  <a:xfrm>
                    <a:off x="2649" y="770"/>
                    <a:ext cx="2" cy="27"/>
                  </a:xfrm>
                  <a:prstGeom prst="rect">
                    <a:avLst/>
                  </a:prstGeom>
                  <a:solidFill>
                    <a:srgbClr val="009B9B"/>
                  </a:solidFill>
                  <a:ln w="9525">
                    <a:noFill/>
                    <a:miter lim="800000"/>
                    <a:headEnd/>
                    <a:tailEnd/>
                  </a:ln>
                </p:spPr>
                <p:txBody>
                  <a:bodyPr/>
                  <a:lstStyle/>
                  <a:p>
                    <a:endParaRPr lang="sl-SI"/>
                  </a:p>
                </p:txBody>
              </p:sp>
              <p:sp>
                <p:nvSpPr>
                  <p:cNvPr id="4812038" name="Rectangle 262"/>
                  <p:cNvSpPr>
                    <a:spLocks noChangeArrowheads="1"/>
                  </p:cNvSpPr>
                  <p:nvPr/>
                </p:nvSpPr>
                <p:spPr bwMode="auto">
                  <a:xfrm>
                    <a:off x="2651" y="770"/>
                    <a:ext cx="2" cy="27"/>
                  </a:xfrm>
                  <a:prstGeom prst="rect">
                    <a:avLst/>
                  </a:prstGeom>
                  <a:solidFill>
                    <a:srgbClr val="00AEAE"/>
                  </a:solidFill>
                  <a:ln w="9525">
                    <a:noFill/>
                    <a:miter lim="800000"/>
                    <a:headEnd/>
                    <a:tailEnd/>
                  </a:ln>
                </p:spPr>
                <p:txBody>
                  <a:bodyPr/>
                  <a:lstStyle/>
                  <a:p>
                    <a:endParaRPr lang="sl-SI"/>
                  </a:p>
                </p:txBody>
              </p:sp>
              <p:sp>
                <p:nvSpPr>
                  <p:cNvPr id="4812039" name="Rectangle 263"/>
                  <p:cNvSpPr>
                    <a:spLocks noChangeArrowheads="1"/>
                  </p:cNvSpPr>
                  <p:nvPr/>
                </p:nvSpPr>
                <p:spPr bwMode="auto">
                  <a:xfrm>
                    <a:off x="2653" y="770"/>
                    <a:ext cx="2" cy="27"/>
                  </a:xfrm>
                  <a:prstGeom prst="rect">
                    <a:avLst/>
                  </a:prstGeom>
                  <a:solidFill>
                    <a:srgbClr val="00C1C1"/>
                  </a:solidFill>
                  <a:ln w="9525">
                    <a:noFill/>
                    <a:miter lim="800000"/>
                    <a:headEnd/>
                    <a:tailEnd/>
                  </a:ln>
                </p:spPr>
                <p:txBody>
                  <a:bodyPr/>
                  <a:lstStyle/>
                  <a:p>
                    <a:endParaRPr lang="sl-SI"/>
                  </a:p>
                </p:txBody>
              </p:sp>
              <p:sp>
                <p:nvSpPr>
                  <p:cNvPr id="4812040" name="Rectangle 264"/>
                  <p:cNvSpPr>
                    <a:spLocks noChangeArrowheads="1"/>
                  </p:cNvSpPr>
                  <p:nvPr/>
                </p:nvSpPr>
                <p:spPr bwMode="auto">
                  <a:xfrm>
                    <a:off x="2655" y="770"/>
                    <a:ext cx="2" cy="27"/>
                  </a:xfrm>
                  <a:prstGeom prst="rect">
                    <a:avLst/>
                  </a:prstGeom>
                  <a:solidFill>
                    <a:srgbClr val="00D3D3"/>
                  </a:solidFill>
                  <a:ln w="9525">
                    <a:noFill/>
                    <a:miter lim="800000"/>
                    <a:headEnd/>
                    <a:tailEnd/>
                  </a:ln>
                </p:spPr>
                <p:txBody>
                  <a:bodyPr/>
                  <a:lstStyle/>
                  <a:p>
                    <a:endParaRPr lang="sl-SI"/>
                  </a:p>
                </p:txBody>
              </p:sp>
              <p:sp>
                <p:nvSpPr>
                  <p:cNvPr id="4812041" name="Rectangle 265"/>
                  <p:cNvSpPr>
                    <a:spLocks noChangeArrowheads="1"/>
                  </p:cNvSpPr>
                  <p:nvPr/>
                </p:nvSpPr>
                <p:spPr bwMode="auto">
                  <a:xfrm>
                    <a:off x="2657" y="770"/>
                    <a:ext cx="2" cy="27"/>
                  </a:xfrm>
                  <a:prstGeom prst="rect">
                    <a:avLst/>
                  </a:prstGeom>
                  <a:solidFill>
                    <a:srgbClr val="00E3E3"/>
                  </a:solidFill>
                  <a:ln w="9525">
                    <a:noFill/>
                    <a:miter lim="800000"/>
                    <a:headEnd/>
                    <a:tailEnd/>
                  </a:ln>
                </p:spPr>
                <p:txBody>
                  <a:bodyPr/>
                  <a:lstStyle/>
                  <a:p>
                    <a:endParaRPr lang="sl-SI"/>
                  </a:p>
                </p:txBody>
              </p:sp>
              <p:sp>
                <p:nvSpPr>
                  <p:cNvPr id="4812042" name="Rectangle 266"/>
                  <p:cNvSpPr>
                    <a:spLocks noChangeArrowheads="1"/>
                  </p:cNvSpPr>
                  <p:nvPr/>
                </p:nvSpPr>
                <p:spPr bwMode="auto">
                  <a:xfrm>
                    <a:off x="2659" y="770"/>
                    <a:ext cx="2" cy="27"/>
                  </a:xfrm>
                  <a:prstGeom prst="rect">
                    <a:avLst/>
                  </a:prstGeom>
                  <a:solidFill>
                    <a:srgbClr val="00EFEF"/>
                  </a:solidFill>
                  <a:ln w="9525">
                    <a:noFill/>
                    <a:miter lim="800000"/>
                    <a:headEnd/>
                    <a:tailEnd/>
                  </a:ln>
                </p:spPr>
                <p:txBody>
                  <a:bodyPr/>
                  <a:lstStyle/>
                  <a:p>
                    <a:endParaRPr lang="sl-SI"/>
                  </a:p>
                </p:txBody>
              </p:sp>
              <p:sp>
                <p:nvSpPr>
                  <p:cNvPr id="4812043" name="Rectangle 267"/>
                  <p:cNvSpPr>
                    <a:spLocks noChangeArrowheads="1"/>
                  </p:cNvSpPr>
                  <p:nvPr/>
                </p:nvSpPr>
                <p:spPr bwMode="auto">
                  <a:xfrm>
                    <a:off x="2661" y="770"/>
                    <a:ext cx="2" cy="27"/>
                  </a:xfrm>
                  <a:prstGeom prst="rect">
                    <a:avLst/>
                  </a:prstGeom>
                  <a:solidFill>
                    <a:srgbClr val="00F7F7"/>
                  </a:solidFill>
                  <a:ln w="9525">
                    <a:noFill/>
                    <a:miter lim="800000"/>
                    <a:headEnd/>
                    <a:tailEnd/>
                  </a:ln>
                </p:spPr>
                <p:txBody>
                  <a:bodyPr/>
                  <a:lstStyle/>
                  <a:p>
                    <a:endParaRPr lang="sl-SI"/>
                  </a:p>
                </p:txBody>
              </p:sp>
              <p:sp>
                <p:nvSpPr>
                  <p:cNvPr id="4812044" name="Rectangle 268"/>
                  <p:cNvSpPr>
                    <a:spLocks noChangeArrowheads="1"/>
                  </p:cNvSpPr>
                  <p:nvPr/>
                </p:nvSpPr>
                <p:spPr bwMode="auto">
                  <a:xfrm>
                    <a:off x="2663" y="770"/>
                    <a:ext cx="2" cy="27"/>
                  </a:xfrm>
                  <a:prstGeom prst="rect">
                    <a:avLst/>
                  </a:prstGeom>
                  <a:solidFill>
                    <a:srgbClr val="00FCFC"/>
                  </a:solidFill>
                  <a:ln w="9525">
                    <a:noFill/>
                    <a:miter lim="800000"/>
                    <a:headEnd/>
                    <a:tailEnd/>
                  </a:ln>
                </p:spPr>
                <p:txBody>
                  <a:bodyPr/>
                  <a:lstStyle/>
                  <a:p>
                    <a:endParaRPr lang="sl-SI"/>
                  </a:p>
                </p:txBody>
              </p:sp>
              <p:sp>
                <p:nvSpPr>
                  <p:cNvPr id="4812045" name="Rectangle 269"/>
                  <p:cNvSpPr>
                    <a:spLocks noChangeArrowheads="1"/>
                  </p:cNvSpPr>
                  <p:nvPr/>
                </p:nvSpPr>
                <p:spPr bwMode="auto">
                  <a:xfrm>
                    <a:off x="2665" y="770"/>
                    <a:ext cx="3" cy="27"/>
                  </a:xfrm>
                  <a:prstGeom prst="rect">
                    <a:avLst/>
                  </a:prstGeom>
                  <a:solidFill>
                    <a:srgbClr val="00FFFF"/>
                  </a:solidFill>
                  <a:ln w="9525">
                    <a:noFill/>
                    <a:miter lim="800000"/>
                    <a:headEnd/>
                    <a:tailEnd/>
                  </a:ln>
                </p:spPr>
                <p:txBody>
                  <a:bodyPr/>
                  <a:lstStyle/>
                  <a:p>
                    <a:endParaRPr lang="sl-SI"/>
                  </a:p>
                </p:txBody>
              </p:sp>
              <p:sp>
                <p:nvSpPr>
                  <p:cNvPr id="4812046" name="Rectangle 270"/>
                  <p:cNvSpPr>
                    <a:spLocks noChangeArrowheads="1"/>
                  </p:cNvSpPr>
                  <p:nvPr/>
                </p:nvSpPr>
                <p:spPr bwMode="auto">
                  <a:xfrm>
                    <a:off x="2668" y="770"/>
                    <a:ext cx="2" cy="27"/>
                  </a:xfrm>
                  <a:prstGeom prst="rect">
                    <a:avLst/>
                  </a:prstGeom>
                  <a:solidFill>
                    <a:srgbClr val="00FFFF"/>
                  </a:solidFill>
                  <a:ln w="9525">
                    <a:noFill/>
                    <a:miter lim="800000"/>
                    <a:headEnd/>
                    <a:tailEnd/>
                  </a:ln>
                </p:spPr>
                <p:txBody>
                  <a:bodyPr/>
                  <a:lstStyle/>
                  <a:p>
                    <a:endParaRPr lang="sl-SI"/>
                  </a:p>
                </p:txBody>
              </p:sp>
              <p:sp>
                <p:nvSpPr>
                  <p:cNvPr id="4812047" name="Rectangle 271"/>
                  <p:cNvSpPr>
                    <a:spLocks noChangeArrowheads="1"/>
                  </p:cNvSpPr>
                  <p:nvPr/>
                </p:nvSpPr>
                <p:spPr bwMode="auto">
                  <a:xfrm>
                    <a:off x="2670" y="770"/>
                    <a:ext cx="2" cy="27"/>
                  </a:xfrm>
                  <a:prstGeom prst="rect">
                    <a:avLst/>
                  </a:prstGeom>
                  <a:solidFill>
                    <a:srgbClr val="00F7F7"/>
                  </a:solidFill>
                  <a:ln w="9525">
                    <a:noFill/>
                    <a:miter lim="800000"/>
                    <a:headEnd/>
                    <a:tailEnd/>
                  </a:ln>
                </p:spPr>
                <p:txBody>
                  <a:bodyPr/>
                  <a:lstStyle/>
                  <a:p>
                    <a:endParaRPr lang="sl-SI"/>
                  </a:p>
                </p:txBody>
              </p:sp>
              <p:sp>
                <p:nvSpPr>
                  <p:cNvPr id="4812048" name="Rectangle 272"/>
                  <p:cNvSpPr>
                    <a:spLocks noChangeArrowheads="1"/>
                  </p:cNvSpPr>
                  <p:nvPr/>
                </p:nvSpPr>
                <p:spPr bwMode="auto">
                  <a:xfrm>
                    <a:off x="2672" y="770"/>
                    <a:ext cx="2" cy="27"/>
                  </a:xfrm>
                  <a:prstGeom prst="rect">
                    <a:avLst/>
                  </a:prstGeom>
                  <a:solidFill>
                    <a:srgbClr val="00EFEF"/>
                  </a:solidFill>
                  <a:ln w="9525">
                    <a:noFill/>
                    <a:miter lim="800000"/>
                    <a:headEnd/>
                    <a:tailEnd/>
                  </a:ln>
                </p:spPr>
                <p:txBody>
                  <a:bodyPr/>
                  <a:lstStyle/>
                  <a:p>
                    <a:endParaRPr lang="sl-SI"/>
                  </a:p>
                </p:txBody>
              </p:sp>
              <p:sp>
                <p:nvSpPr>
                  <p:cNvPr id="4812049" name="Rectangle 273"/>
                  <p:cNvSpPr>
                    <a:spLocks noChangeArrowheads="1"/>
                  </p:cNvSpPr>
                  <p:nvPr/>
                </p:nvSpPr>
                <p:spPr bwMode="auto">
                  <a:xfrm>
                    <a:off x="2674" y="770"/>
                    <a:ext cx="2" cy="27"/>
                  </a:xfrm>
                  <a:prstGeom prst="rect">
                    <a:avLst/>
                  </a:prstGeom>
                  <a:solidFill>
                    <a:srgbClr val="00E3E3"/>
                  </a:solidFill>
                  <a:ln w="9525">
                    <a:noFill/>
                    <a:miter lim="800000"/>
                    <a:headEnd/>
                    <a:tailEnd/>
                  </a:ln>
                </p:spPr>
                <p:txBody>
                  <a:bodyPr/>
                  <a:lstStyle/>
                  <a:p>
                    <a:endParaRPr lang="sl-SI"/>
                  </a:p>
                </p:txBody>
              </p:sp>
              <p:sp>
                <p:nvSpPr>
                  <p:cNvPr id="4812050" name="Rectangle 274"/>
                  <p:cNvSpPr>
                    <a:spLocks noChangeArrowheads="1"/>
                  </p:cNvSpPr>
                  <p:nvPr/>
                </p:nvSpPr>
                <p:spPr bwMode="auto">
                  <a:xfrm>
                    <a:off x="2676" y="770"/>
                    <a:ext cx="2" cy="27"/>
                  </a:xfrm>
                  <a:prstGeom prst="rect">
                    <a:avLst/>
                  </a:prstGeom>
                  <a:solidFill>
                    <a:srgbClr val="00D3D3"/>
                  </a:solidFill>
                  <a:ln w="9525">
                    <a:noFill/>
                    <a:miter lim="800000"/>
                    <a:headEnd/>
                    <a:tailEnd/>
                  </a:ln>
                </p:spPr>
                <p:txBody>
                  <a:bodyPr/>
                  <a:lstStyle/>
                  <a:p>
                    <a:endParaRPr lang="sl-SI"/>
                  </a:p>
                </p:txBody>
              </p:sp>
              <p:sp>
                <p:nvSpPr>
                  <p:cNvPr id="4812051" name="Rectangle 275"/>
                  <p:cNvSpPr>
                    <a:spLocks noChangeArrowheads="1"/>
                  </p:cNvSpPr>
                  <p:nvPr/>
                </p:nvSpPr>
                <p:spPr bwMode="auto">
                  <a:xfrm>
                    <a:off x="2678" y="770"/>
                    <a:ext cx="2" cy="27"/>
                  </a:xfrm>
                  <a:prstGeom prst="rect">
                    <a:avLst/>
                  </a:prstGeom>
                  <a:solidFill>
                    <a:srgbClr val="00C1C1"/>
                  </a:solidFill>
                  <a:ln w="9525">
                    <a:noFill/>
                    <a:miter lim="800000"/>
                    <a:headEnd/>
                    <a:tailEnd/>
                  </a:ln>
                </p:spPr>
                <p:txBody>
                  <a:bodyPr/>
                  <a:lstStyle/>
                  <a:p>
                    <a:endParaRPr lang="sl-SI"/>
                  </a:p>
                </p:txBody>
              </p:sp>
              <p:sp>
                <p:nvSpPr>
                  <p:cNvPr id="4812052" name="Rectangle 276"/>
                  <p:cNvSpPr>
                    <a:spLocks noChangeArrowheads="1"/>
                  </p:cNvSpPr>
                  <p:nvPr/>
                </p:nvSpPr>
                <p:spPr bwMode="auto">
                  <a:xfrm>
                    <a:off x="2680" y="770"/>
                    <a:ext cx="2" cy="27"/>
                  </a:xfrm>
                  <a:prstGeom prst="rect">
                    <a:avLst/>
                  </a:prstGeom>
                  <a:solidFill>
                    <a:srgbClr val="00AEAE"/>
                  </a:solidFill>
                  <a:ln w="9525">
                    <a:noFill/>
                    <a:miter lim="800000"/>
                    <a:headEnd/>
                    <a:tailEnd/>
                  </a:ln>
                </p:spPr>
                <p:txBody>
                  <a:bodyPr/>
                  <a:lstStyle/>
                  <a:p>
                    <a:endParaRPr lang="sl-SI"/>
                  </a:p>
                </p:txBody>
              </p:sp>
              <p:sp>
                <p:nvSpPr>
                  <p:cNvPr id="4812053" name="Rectangle 277"/>
                  <p:cNvSpPr>
                    <a:spLocks noChangeArrowheads="1"/>
                  </p:cNvSpPr>
                  <p:nvPr/>
                </p:nvSpPr>
                <p:spPr bwMode="auto">
                  <a:xfrm>
                    <a:off x="2682" y="770"/>
                    <a:ext cx="2" cy="27"/>
                  </a:xfrm>
                  <a:prstGeom prst="rect">
                    <a:avLst/>
                  </a:prstGeom>
                  <a:solidFill>
                    <a:srgbClr val="009B9B"/>
                  </a:solidFill>
                  <a:ln w="9525">
                    <a:noFill/>
                    <a:miter lim="800000"/>
                    <a:headEnd/>
                    <a:tailEnd/>
                  </a:ln>
                </p:spPr>
                <p:txBody>
                  <a:bodyPr/>
                  <a:lstStyle/>
                  <a:p>
                    <a:endParaRPr lang="sl-SI"/>
                  </a:p>
                </p:txBody>
              </p:sp>
              <p:sp>
                <p:nvSpPr>
                  <p:cNvPr id="4812054" name="Rectangle 278"/>
                  <p:cNvSpPr>
                    <a:spLocks noChangeArrowheads="1"/>
                  </p:cNvSpPr>
                  <p:nvPr/>
                </p:nvSpPr>
                <p:spPr bwMode="auto">
                  <a:xfrm>
                    <a:off x="2684" y="770"/>
                    <a:ext cx="2" cy="27"/>
                  </a:xfrm>
                  <a:prstGeom prst="rect">
                    <a:avLst/>
                  </a:prstGeom>
                  <a:solidFill>
                    <a:srgbClr val="008B8B"/>
                  </a:solidFill>
                  <a:ln w="9525">
                    <a:noFill/>
                    <a:miter lim="800000"/>
                    <a:headEnd/>
                    <a:tailEnd/>
                  </a:ln>
                </p:spPr>
                <p:txBody>
                  <a:bodyPr/>
                  <a:lstStyle/>
                  <a:p>
                    <a:endParaRPr lang="sl-SI"/>
                  </a:p>
                </p:txBody>
              </p:sp>
              <p:sp>
                <p:nvSpPr>
                  <p:cNvPr id="4812055" name="Rectangle 279"/>
                  <p:cNvSpPr>
                    <a:spLocks noChangeArrowheads="1"/>
                  </p:cNvSpPr>
                  <p:nvPr/>
                </p:nvSpPr>
                <p:spPr bwMode="auto">
                  <a:xfrm>
                    <a:off x="2686" y="770"/>
                    <a:ext cx="2" cy="27"/>
                  </a:xfrm>
                  <a:prstGeom prst="rect">
                    <a:avLst/>
                  </a:prstGeom>
                  <a:solidFill>
                    <a:srgbClr val="008080"/>
                  </a:solidFill>
                  <a:ln w="9525">
                    <a:noFill/>
                    <a:miter lim="800000"/>
                    <a:headEnd/>
                    <a:tailEnd/>
                  </a:ln>
                </p:spPr>
                <p:txBody>
                  <a:bodyPr/>
                  <a:lstStyle/>
                  <a:p>
                    <a:endParaRPr lang="sl-SI"/>
                  </a:p>
                </p:txBody>
              </p:sp>
              <p:sp>
                <p:nvSpPr>
                  <p:cNvPr id="4812056" name="Rectangle 280"/>
                  <p:cNvSpPr>
                    <a:spLocks noChangeArrowheads="1"/>
                  </p:cNvSpPr>
                  <p:nvPr/>
                </p:nvSpPr>
                <p:spPr bwMode="auto">
                  <a:xfrm>
                    <a:off x="2688" y="770"/>
                    <a:ext cx="2" cy="27"/>
                  </a:xfrm>
                  <a:prstGeom prst="rect">
                    <a:avLst/>
                  </a:prstGeom>
                  <a:solidFill>
                    <a:srgbClr val="007676"/>
                  </a:solidFill>
                  <a:ln w="9525">
                    <a:noFill/>
                    <a:miter lim="800000"/>
                    <a:headEnd/>
                    <a:tailEnd/>
                  </a:ln>
                </p:spPr>
                <p:txBody>
                  <a:bodyPr/>
                  <a:lstStyle/>
                  <a:p>
                    <a:endParaRPr lang="sl-SI"/>
                  </a:p>
                </p:txBody>
              </p:sp>
            </p:grpSp>
            <p:sp>
              <p:nvSpPr>
                <p:cNvPr id="4812057" name="Freeform 281"/>
                <p:cNvSpPr>
                  <a:spLocks/>
                </p:cNvSpPr>
                <p:nvPr/>
              </p:nvSpPr>
              <p:spPr bwMode="auto">
                <a:xfrm>
                  <a:off x="2643" y="761"/>
                  <a:ext cx="45" cy="23"/>
                </a:xfrm>
                <a:custGeom>
                  <a:avLst/>
                  <a:gdLst/>
                  <a:ahLst/>
                  <a:cxnLst>
                    <a:cxn ang="0">
                      <a:pos x="45" y="11"/>
                    </a:cxn>
                    <a:cxn ang="0">
                      <a:pos x="45" y="9"/>
                    </a:cxn>
                    <a:cxn ang="0">
                      <a:pos x="43" y="7"/>
                    </a:cxn>
                    <a:cxn ang="0">
                      <a:pos x="37" y="4"/>
                    </a:cxn>
                    <a:cxn ang="0">
                      <a:pos x="31" y="0"/>
                    </a:cxn>
                    <a:cxn ang="0">
                      <a:pos x="22" y="0"/>
                    </a:cxn>
                    <a:cxn ang="0">
                      <a:pos x="20" y="0"/>
                    </a:cxn>
                    <a:cxn ang="0">
                      <a:pos x="18" y="0"/>
                    </a:cxn>
                    <a:cxn ang="0">
                      <a:pos x="14" y="0"/>
                    </a:cxn>
                    <a:cxn ang="0">
                      <a:pos x="6" y="4"/>
                    </a:cxn>
                    <a:cxn ang="0">
                      <a:pos x="2" y="7"/>
                    </a:cxn>
                    <a:cxn ang="0">
                      <a:pos x="0" y="9"/>
                    </a:cxn>
                    <a:cxn ang="0">
                      <a:pos x="0" y="11"/>
                    </a:cxn>
                    <a:cxn ang="0">
                      <a:pos x="0" y="16"/>
                    </a:cxn>
                    <a:cxn ang="0">
                      <a:pos x="6" y="20"/>
                    </a:cxn>
                    <a:cxn ang="0">
                      <a:pos x="14" y="23"/>
                    </a:cxn>
                    <a:cxn ang="0">
                      <a:pos x="22" y="23"/>
                    </a:cxn>
                    <a:cxn ang="0">
                      <a:pos x="31" y="23"/>
                    </a:cxn>
                    <a:cxn ang="0">
                      <a:pos x="37" y="20"/>
                    </a:cxn>
                    <a:cxn ang="0">
                      <a:pos x="43" y="16"/>
                    </a:cxn>
                    <a:cxn ang="0">
                      <a:pos x="45" y="14"/>
                    </a:cxn>
                    <a:cxn ang="0">
                      <a:pos x="45" y="11"/>
                    </a:cxn>
                  </a:cxnLst>
                  <a:rect l="0" t="0" r="r" b="b"/>
                  <a:pathLst>
                    <a:path w="45" h="23">
                      <a:moveTo>
                        <a:pt x="45" y="11"/>
                      </a:moveTo>
                      <a:lnTo>
                        <a:pt x="45" y="9"/>
                      </a:lnTo>
                      <a:lnTo>
                        <a:pt x="43" y="7"/>
                      </a:lnTo>
                      <a:lnTo>
                        <a:pt x="37" y="4"/>
                      </a:lnTo>
                      <a:lnTo>
                        <a:pt x="31" y="0"/>
                      </a:lnTo>
                      <a:lnTo>
                        <a:pt x="22" y="0"/>
                      </a:lnTo>
                      <a:lnTo>
                        <a:pt x="20" y="0"/>
                      </a:lnTo>
                      <a:lnTo>
                        <a:pt x="18" y="0"/>
                      </a:lnTo>
                      <a:lnTo>
                        <a:pt x="14" y="0"/>
                      </a:lnTo>
                      <a:lnTo>
                        <a:pt x="6" y="4"/>
                      </a:lnTo>
                      <a:lnTo>
                        <a:pt x="2" y="7"/>
                      </a:lnTo>
                      <a:lnTo>
                        <a:pt x="0" y="9"/>
                      </a:lnTo>
                      <a:lnTo>
                        <a:pt x="0" y="11"/>
                      </a:lnTo>
                      <a:lnTo>
                        <a:pt x="0" y="16"/>
                      </a:lnTo>
                      <a:lnTo>
                        <a:pt x="6" y="20"/>
                      </a:lnTo>
                      <a:lnTo>
                        <a:pt x="14" y="23"/>
                      </a:lnTo>
                      <a:lnTo>
                        <a:pt x="22" y="23"/>
                      </a:lnTo>
                      <a:lnTo>
                        <a:pt x="31" y="23"/>
                      </a:lnTo>
                      <a:lnTo>
                        <a:pt x="37" y="20"/>
                      </a:lnTo>
                      <a:lnTo>
                        <a:pt x="43" y="16"/>
                      </a:lnTo>
                      <a:lnTo>
                        <a:pt x="45" y="14"/>
                      </a:lnTo>
                      <a:lnTo>
                        <a:pt x="45" y="11"/>
                      </a:lnTo>
                      <a:close/>
                    </a:path>
                  </a:pathLst>
                </a:custGeom>
                <a:solidFill>
                  <a:srgbClr val="9AD9FF"/>
                </a:solidFill>
                <a:ln w="9525">
                  <a:noFill/>
                  <a:round/>
                  <a:headEnd/>
                  <a:tailEnd/>
                </a:ln>
              </p:spPr>
              <p:txBody>
                <a:bodyPr/>
                <a:lstStyle/>
                <a:p>
                  <a:endParaRPr lang="sl-SI"/>
                </a:p>
              </p:txBody>
            </p:sp>
            <p:sp>
              <p:nvSpPr>
                <p:cNvPr id="4812058" name="Freeform 282"/>
                <p:cNvSpPr>
                  <a:spLocks/>
                </p:cNvSpPr>
                <p:nvPr/>
              </p:nvSpPr>
              <p:spPr bwMode="auto">
                <a:xfrm>
                  <a:off x="2665" y="763"/>
                  <a:ext cx="13" cy="7"/>
                </a:xfrm>
                <a:custGeom>
                  <a:avLst/>
                  <a:gdLst/>
                  <a:ahLst/>
                  <a:cxnLst>
                    <a:cxn ang="0">
                      <a:pos x="5" y="7"/>
                    </a:cxn>
                    <a:cxn ang="0">
                      <a:pos x="13" y="2"/>
                    </a:cxn>
                    <a:cxn ang="0">
                      <a:pos x="11" y="0"/>
                    </a:cxn>
                    <a:cxn ang="0">
                      <a:pos x="3" y="5"/>
                    </a:cxn>
                    <a:cxn ang="0">
                      <a:pos x="0" y="2"/>
                    </a:cxn>
                    <a:cxn ang="0">
                      <a:pos x="0" y="7"/>
                    </a:cxn>
                    <a:cxn ang="0">
                      <a:pos x="9" y="7"/>
                    </a:cxn>
                    <a:cxn ang="0">
                      <a:pos x="5" y="7"/>
                    </a:cxn>
                  </a:cxnLst>
                  <a:rect l="0" t="0" r="r" b="b"/>
                  <a:pathLst>
                    <a:path w="13" h="7">
                      <a:moveTo>
                        <a:pt x="5" y="7"/>
                      </a:moveTo>
                      <a:lnTo>
                        <a:pt x="13" y="2"/>
                      </a:lnTo>
                      <a:lnTo>
                        <a:pt x="11" y="0"/>
                      </a:lnTo>
                      <a:lnTo>
                        <a:pt x="3" y="5"/>
                      </a:lnTo>
                      <a:lnTo>
                        <a:pt x="0" y="2"/>
                      </a:lnTo>
                      <a:lnTo>
                        <a:pt x="0" y="7"/>
                      </a:lnTo>
                      <a:lnTo>
                        <a:pt x="9" y="7"/>
                      </a:lnTo>
                      <a:lnTo>
                        <a:pt x="5" y="7"/>
                      </a:lnTo>
                      <a:close/>
                    </a:path>
                  </a:pathLst>
                </a:custGeom>
                <a:solidFill>
                  <a:srgbClr val="464646"/>
                </a:solidFill>
                <a:ln w="9525">
                  <a:noFill/>
                  <a:round/>
                  <a:headEnd/>
                  <a:tailEnd/>
                </a:ln>
              </p:spPr>
              <p:txBody>
                <a:bodyPr/>
                <a:lstStyle/>
                <a:p>
                  <a:endParaRPr lang="sl-SI"/>
                </a:p>
              </p:txBody>
            </p:sp>
            <p:sp>
              <p:nvSpPr>
                <p:cNvPr id="4812059" name="Freeform 283"/>
                <p:cNvSpPr>
                  <a:spLocks/>
                </p:cNvSpPr>
                <p:nvPr/>
              </p:nvSpPr>
              <p:spPr bwMode="auto">
                <a:xfrm>
                  <a:off x="2668" y="765"/>
                  <a:ext cx="12" cy="5"/>
                </a:xfrm>
                <a:custGeom>
                  <a:avLst/>
                  <a:gdLst/>
                  <a:ahLst/>
                  <a:cxnLst>
                    <a:cxn ang="0">
                      <a:pos x="4" y="5"/>
                    </a:cxn>
                    <a:cxn ang="0">
                      <a:pos x="12" y="0"/>
                    </a:cxn>
                    <a:cxn ang="0">
                      <a:pos x="8" y="0"/>
                    </a:cxn>
                    <a:cxn ang="0">
                      <a:pos x="2" y="3"/>
                    </a:cxn>
                    <a:cxn ang="0">
                      <a:pos x="0" y="0"/>
                    </a:cxn>
                    <a:cxn ang="0">
                      <a:pos x="0" y="5"/>
                    </a:cxn>
                    <a:cxn ang="0">
                      <a:pos x="8" y="5"/>
                    </a:cxn>
                    <a:cxn ang="0">
                      <a:pos x="4" y="5"/>
                    </a:cxn>
                  </a:cxnLst>
                  <a:rect l="0" t="0" r="r" b="b"/>
                  <a:pathLst>
                    <a:path w="12" h="5">
                      <a:moveTo>
                        <a:pt x="4" y="5"/>
                      </a:moveTo>
                      <a:lnTo>
                        <a:pt x="12" y="0"/>
                      </a:lnTo>
                      <a:lnTo>
                        <a:pt x="8" y="0"/>
                      </a:lnTo>
                      <a:lnTo>
                        <a:pt x="2" y="3"/>
                      </a:lnTo>
                      <a:lnTo>
                        <a:pt x="0" y="0"/>
                      </a:lnTo>
                      <a:lnTo>
                        <a:pt x="0" y="5"/>
                      </a:lnTo>
                      <a:lnTo>
                        <a:pt x="8" y="5"/>
                      </a:lnTo>
                      <a:lnTo>
                        <a:pt x="4" y="5"/>
                      </a:lnTo>
                      <a:close/>
                    </a:path>
                  </a:pathLst>
                </a:custGeom>
                <a:solidFill>
                  <a:srgbClr val="FFFFD0"/>
                </a:solidFill>
                <a:ln w="9525">
                  <a:noFill/>
                  <a:round/>
                  <a:headEnd/>
                  <a:tailEnd/>
                </a:ln>
              </p:spPr>
              <p:txBody>
                <a:bodyPr/>
                <a:lstStyle/>
                <a:p>
                  <a:endParaRPr lang="sl-SI"/>
                </a:p>
              </p:txBody>
            </p:sp>
            <p:sp>
              <p:nvSpPr>
                <p:cNvPr id="4812060" name="Freeform 284"/>
                <p:cNvSpPr>
                  <a:spLocks/>
                </p:cNvSpPr>
                <p:nvPr/>
              </p:nvSpPr>
              <p:spPr bwMode="auto">
                <a:xfrm>
                  <a:off x="2647" y="765"/>
                  <a:ext cx="16" cy="5"/>
                </a:xfrm>
                <a:custGeom>
                  <a:avLst/>
                  <a:gdLst/>
                  <a:ahLst/>
                  <a:cxnLst>
                    <a:cxn ang="0">
                      <a:pos x="10" y="5"/>
                    </a:cxn>
                    <a:cxn ang="0">
                      <a:pos x="0" y="0"/>
                    </a:cxn>
                    <a:cxn ang="0">
                      <a:pos x="2" y="0"/>
                    </a:cxn>
                    <a:cxn ang="0">
                      <a:pos x="12" y="3"/>
                    </a:cxn>
                    <a:cxn ang="0">
                      <a:pos x="14" y="0"/>
                    </a:cxn>
                    <a:cxn ang="0">
                      <a:pos x="16" y="5"/>
                    </a:cxn>
                    <a:cxn ang="0">
                      <a:pos x="6" y="5"/>
                    </a:cxn>
                    <a:cxn ang="0">
                      <a:pos x="10" y="5"/>
                    </a:cxn>
                  </a:cxnLst>
                  <a:rect l="0" t="0" r="r" b="b"/>
                  <a:pathLst>
                    <a:path w="16" h="5">
                      <a:moveTo>
                        <a:pt x="10" y="5"/>
                      </a:moveTo>
                      <a:lnTo>
                        <a:pt x="0" y="0"/>
                      </a:lnTo>
                      <a:lnTo>
                        <a:pt x="2" y="0"/>
                      </a:lnTo>
                      <a:lnTo>
                        <a:pt x="12" y="3"/>
                      </a:lnTo>
                      <a:lnTo>
                        <a:pt x="14" y="0"/>
                      </a:lnTo>
                      <a:lnTo>
                        <a:pt x="16" y="5"/>
                      </a:lnTo>
                      <a:lnTo>
                        <a:pt x="6" y="5"/>
                      </a:lnTo>
                      <a:lnTo>
                        <a:pt x="10" y="5"/>
                      </a:lnTo>
                      <a:close/>
                    </a:path>
                  </a:pathLst>
                </a:custGeom>
                <a:solidFill>
                  <a:srgbClr val="464646"/>
                </a:solidFill>
                <a:ln w="9525">
                  <a:noFill/>
                  <a:round/>
                  <a:headEnd/>
                  <a:tailEnd/>
                </a:ln>
              </p:spPr>
              <p:txBody>
                <a:bodyPr/>
                <a:lstStyle/>
                <a:p>
                  <a:endParaRPr lang="sl-SI"/>
                </a:p>
              </p:txBody>
            </p:sp>
            <p:sp>
              <p:nvSpPr>
                <p:cNvPr id="4812061" name="Freeform 285"/>
                <p:cNvSpPr>
                  <a:spLocks/>
                </p:cNvSpPr>
                <p:nvPr/>
              </p:nvSpPr>
              <p:spPr bwMode="auto">
                <a:xfrm>
                  <a:off x="2647" y="765"/>
                  <a:ext cx="14" cy="7"/>
                </a:xfrm>
                <a:custGeom>
                  <a:avLst/>
                  <a:gdLst/>
                  <a:ahLst/>
                  <a:cxnLst>
                    <a:cxn ang="0">
                      <a:pos x="8" y="5"/>
                    </a:cxn>
                    <a:cxn ang="0">
                      <a:pos x="0" y="3"/>
                    </a:cxn>
                    <a:cxn ang="0">
                      <a:pos x="2" y="0"/>
                    </a:cxn>
                    <a:cxn ang="0">
                      <a:pos x="10" y="3"/>
                    </a:cxn>
                    <a:cxn ang="0">
                      <a:pos x="12" y="3"/>
                    </a:cxn>
                    <a:cxn ang="0">
                      <a:pos x="14" y="7"/>
                    </a:cxn>
                    <a:cxn ang="0">
                      <a:pos x="6" y="7"/>
                    </a:cxn>
                    <a:cxn ang="0">
                      <a:pos x="8" y="5"/>
                    </a:cxn>
                  </a:cxnLst>
                  <a:rect l="0" t="0" r="r" b="b"/>
                  <a:pathLst>
                    <a:path w="14" h="7">
                      <a:moveTo>
                        <a:pt x="8" y="5"/>
                      </a:moveTo>
                      <a:lnTo>
                        <a:pt x="0" y="3"/>
                      </a:lnTo>
                      <a:lnTo>
                        <a:pt x="2" y="0"/>
                      </a:lnTo>
                      <a:lnTo>
                        <a:pt x="10" y="3"/>
                      </a:lnTo>
                      <a:lnTo>
                        <a:pt x="12" y="3"/>
                      </a:lnTo>
                      <a:lnTo>
                        <a:pt x="14" y="7"/>
                      </a:lnTo>
                      <a:lnTo>
                        <a:pt x="6" y="7"/>
                      </a:lnTo>
                      <a:lnTo>
                        <a:pt x="8" y="5"/>
                      </a:lnTo>
                      <a:close/>
                    </a:path>
                  </a:pathLst>
                </a:custGeom>
                <a:solidFill>
                  <a:srgbClr val="FFFFD0"/>
                </a:solidFill>
                <a:ln w="9525">
                  <a:noFill/>
                  <a:round/>
                  <a:headEnd/>
                  <a:tailEnd/>
                </a:ln>
              </p:spPr>
              <p:txBody>
                <a:bodyPr/>
                <a:lstStyle/>
                <a:p>
                  <a:endParaRPr lang="sl-SI"/>
                </a:p>
              </p:txBody>
            </p:sp>
            <p:sp>
              <p:nvSpPr>
                <p:cNvPr id="4812062" name="Freeform 286"/>
                <p:cNvSpPr>
                  <a:spLocks/>
                </p:cNvSpPr>
                <p:nvPr/>
              </p:nvSpPr>
              <p:spPr bwMode="auto">
                <a:xfrm>
                  <a:off x="2670" y="772"/>
                  <a:ext cx="14" cy="7"/>
                </a:xfrm>
                <a:custGeom>
                  <a:avLst/>
                  <a:gdLst/>
                  <a:ahLst/>
                  <a:cxnLst>
                    <a:cxn ang="0">
                      <a:pos x="4" y="0"/>
                    </a:cxn>
                    <a:cxn ang="0">
                      <a:pos x="14" y="5"/>
                    </a:cxn>
                    <a:cxn ang="0">
                      <a:pos x="10" y="7"/>
                    </a:cxn>
                    <a:cxn ang="0">
                      <a:pos x="2" y="3"/>
                    </a:cxn>
                    <a:cxn ang="0">
                      <a:pos x="0" y="5"/>
                    </a:cxn>
                    <a:cxn ang="0">
                      <a:pos x="0" y="0"/>
                    </a:cxn>
                    <a:cxn ang="0">
                      <a:pos x="6" y="0"/>
                    </a:cxn>
                    <a:cxn ang="0">
                      <a:pos x="4" y="0"/>
                    </a:cxn>
                  </a:cxnLst>
                  <a:rect l="0" t="0" r="r" b="b"/>
                  <a:pathLst>
                    <a:path w="14" h="7">
                      <a:moveTo>
                        <a:pt x="4" y="0"/>
                      </a:moveTo>
                      <a:lnTo>
                        <a:pt x="14" y="5"/>
                      </a:lnTo>
                      <a:lnTo>
                        <a:pt x="10" y="7"/>
                      </a:lnTo>
                      <a:lnTo>
                        <a:pt x="2" y="3"/>
                      </a:lnTo>
                      <a:lnTo>
                        <a:pt x="0" y="5"/>
                      </a:lnTo>
                      <a:lnTo>
                        <a:pt x="0" y="0"/>
                      </a:lnTo>
                      <a:lnTo>
                        <a:pt x="6" y="0"/>
                      </a:lnTo>
                      <a:lnTo>
                        <a:pt x="4" y="0"/>
                      </a:lnTo>
                      <a:close/>
                    </a:path>
                  </a:pathLst>
                </a:custGeom>
                <a:solidFill>
                  <a:srgbClr val="464646"/>
                </a:solidFill>
                <a:ln w="9525">
                  <a:noFill/>
                  <a:round/>
                  <a:headEnd/>
                  <a:tailEnd/>
                </a:ln>
              </p:spPr>
              <p:txBody>
                <a:bodyPr/>
                <a:lstStyle/>
                <a:p>
                  <a:endParaRPr lang="sl-SI"/>
                </a:p>
              </p:txBody>
            </p:sp>
            <p:sp>
              <p:nvSpPr>
                <p:cNvPr id="4812063" name="Freeform 287"/>
                <p:cNvSpPr>
                  <a:spLocks/>
                </p:cNvSpPr>
                <p:nvPr/>
              </p:nvSpPr>
              <p:spPr bwMode="auto">
                <a:xfrm>
                  <a:off x="2668" y="772"/>
                  <a:ext cx="14" cy="7"/>
                </a:xfrm>
                <a:custGeom>
                  <a:avLst/>
                  <a:gdLst/>
                  <a:ahLst/>
                  <a:cxnLst>
                    <a:cxn ang="0">
                      <a:pos x="4" y="3"/>
                    </a:cxn>
                    <a:cxn ang="0">
                      <a:pos x="14" y="5"/>
                    </a:cxn>
                    <a:cxn ang="0">
                      <a:pos x="12" y="7"/>
                    </a:cxn>
                    <a:cxn ang="0">
                      <a:pos x="2" y="3"/>
                    </a:cxn>
                    <a:cxn ang="0">
                      <a:pos x="2" y="5"/>
                    </a:cxn>
                    <a:cxn ang="0">
                      <a:pos x="0" y="0"/>
                    </a:cxn>
                    <a:cxn ang="0">
                      <a:pos x="6" y="0"/>
                    </a:cxn>
                    <a:cxn ang="0">
                      <a:pos x="4" y="3"/>
                    </a:cxn>
                  </a:cxnLst>
                  <a:rect l="0" t="0" r="r" b="b"/>
                  <a:pathLst>
                    <a:path w="14" h="7">
                      <a:moveTo>
                        <a:pt x="4" y="3"/>
                      </a:moveTo>
                      <a:lnTo>
                        <a:pt x="14" y="5"/>
                      </a:lnTo>
                      <a:lnTo>
                        <a:pt x="12" y="7"/>
                      </a:lnTo>
                      <a:lnTo>
                        <a:pt x="2" y="3"/>
                      </a:lnTo>
                      <a:lnTo>
                        <a:pt x="2" y="5"/>
                      </a:lnTo>
                      <a:lnTo>
                        <a:pt x="0" y="0"/>
                      </a:lnTo>
                      <a:lnTo>
                        <a:pt x="6" y="0"/>
                      </a:lnTo>
                      <a:lnTo>
                        <a:pt x="4" y="3"/>
                      </a:lnTo>
                      <a:close/>
                    </a:path>
                  </a:pathLst>
                </a:custGeom>
                <a:solidFill>
                  <a:srgbClr val="FFFFD0"/>
                </a:solidFill>
                <a:ln w="9525">
                  <a:noFill/>
                  <a:round/>
                  <a:headEnd/>
                  <a:tailEnd/>
                </a:ln>
              </p:spPr>
              <p:txBody>
                <a:bodyPr/>
                <a:lstStyle/>
                <a:p>
                  <a:endParaRPr lang="sl-SI"/>
                </a:p>
              </p:txBody>
            </p:sp>
            <p:sp>
              <p:nvSpPr>
                <p:cNvPr id="4812064" name="Freeform 288"/>
                <p:cNvSpPr>
                  <a:spLocks/>
                </p:cNvSpPr>
                <p:nvPr/>
              </p:nvSpPr>
              <p:spPr bwMode="auto">
                <a:xfrm>
                  <a:off x="2649" y="772"/>
                  <a:ext cx="14" cy="9"/>
                </a:xfrm>
                <a:custGeom>
                  <a:avLst/>
                  <a:gdLst/>
                  <a:ahLst/>
                  <a:cxnLst>
                    <a:cxn ang="0">
                      <a:pos x="10" y="0"/>
                    </a:cxn>
                    <a:cxn ang="0">
                      <a:pos x="0" y="7"/>
                    </a:cxn>
                    <a:cxn ang="0">
                      <a:pos x="2" y="9"/>
                    </a:cxn>
                    <a:cxn ang="0">
                      <a:pos x="12" y="3"/>
                    </a:cxn>
                    <a:cxn ang="0">
                      <a:pos x="12" y="5"/>
                    </a:cxn>
                    <a:cxn ang="0">
                      <a:pos x="14" y="0"/>
                    </a:cxn>
                    <a:cxn ang="0">
                      <a:pos x="8" y="0"/>
                    </a:cxn>
                    <a:cxn ang="0">
                      <a:pos x="10" y="0"/>
                    </a:cxn>
                  </a:cxnLst>
                  <a:rect l="0" t="0" r="r" b="b"/>
                  <a:pathLst>
                    <a:path w="14" h="9">
                      <a:moveTo>
                        <a:pt x="10" y="0"/>
                      </a:moveTo>
                      <a:lnTo>
                        <a:pt x="0" y="7"/>
                      </a:lnTo>
                      <a:lnTo>
                        <a:pt x="2" y="9"/>
                      </a:lnTo>
                      <a:lnTo>
                        <a:pt x="12" y="3"/>
                      </a:lnTo>
                      <a:lnTo>
                        <a:pt x="12" y="5"/>
                      </a:lnTo>
                      <a:lnTo>
                        <a:pt x="14" y="0"/>
                      </a:lnTo>
                      <a:lnTo>
                        <a:pt x="8" y="0"/>
                      </a:lnTo>
                      <a:lnTo>
                        <a:pt x="10" y="0"/>
                      </a:lnTo>
                      <a:close/>
                    </a:path>
                  </a:pathLst>
                </a:custGeom>
                <a:solidFill>
                  <a:srgbClr val="464646"/>
                </a:solidFill>
                <a:ln w="9525">
                  <a:noFill/>
                  <a:round/>
                  <a:headEnd/>
                  <a:tailEnd/>
                </a:ln>
              </p:spPr>
              <p:txBody>
                <a:bodyPr/>
                <a:lstStyle/>
                <a:p>
                  <a:endParaRPr lang="sl-SI"/>
                </a:p>
              </p:txBody>
            </p:sp>
            <p:sp>
              <p:nvSpPr>
                <p:cNvPr id="4812065" name="Freeform 289"/>
                <p:cNvSpPr>
                  <a:spLocks/>
                </p:cNvSpPr>
                <p:nvPr/>
              </p:nvSpPr>
              <p:spPr bwMode="auto">
                <a:xfrm>
                  <a:off x="2651" y="772"/>
                  <a:ext cx="14" cy="9"/>
                </a:xfrm>
                <a:custGeom>
                  <a:avLst/>
                  <a:gdLst/>
                  <a:ahLst/>
                  <a:cxnLst>
                    <a:cxn ang="0">
                      <a:pos x="10" y="3"/>
                    </a:cxn>
                    <a:cxn ang="0">
                      <a:pos x="0" y="7"/>
                    </a:cxn>
                    <a:cxn ang="0">
                      <a:pos x="2" y="9"/>
                    </a:cxn>
                    <a:cxn ang="0">
                      <a:pos x="12" y="3"/>
                    </a:cxn>
                    <a:cxn ang="0">
                      <a:pos x="12" y="5"/>
                    </a:cxn>
                    <a:cxn ang="0">
                      <a:pos x="14" y="0"/>
                    </a:cxn>
                    <a:cxn ang="0">
                      <a:pos x="8" y="0"/>
                    </a:cxn>
                    <a:cxn ang="0">
                      <a:pos x="10" y="3"/>
                    </a:cxn>
                  </a:cxnLst>
                  <a:rect l="0" t="0" r="r" b="b"/>
                  <a:pathLst>
                    <a:path w="14" h="9">
                      <a:moveTo>
                        <a:pt x="10" y="3"/>
                      </a:moveTo>
                      <a:lnTo>
                        <a:pt x="0" y="7"/>
                      </a:lnTo>
                      <a:lnTo>
                        <a:pt x="2" y="9"/>
                      </a:lnTo>
                      <a:lnTo>
                        <a:pt x="12" y="3"/>
                      </a:lnTo>
                      <a:lnTo>
                        <a:pt x="12" y="5"/>
                      </a:lnTo>
                      <a:lnTo>
                        <a:pt x="14" y="0"/>
                      </a:lnTo>
                      <a:lnTo>
                        <a:pt x="8" y="0"/>
                      </a:lnTo>
                      <a:lnTo>
                        <a:pt x="10" y="3"/>
                      </a:lnTo>
                      <a:close/>
                    </a:path>
                  </a:pathLst>
                </a:custGeom>
                <a:solidFill>
                  <a:srgbClr val="FFFFD0"/>
                </a:solidFill>
                <a:ln w="9525">
                  <a:noFill/>
                  <a:round/>
                  <a:headEnd/>
                  <a:tailEnd/>
                </a:ln>
              </p:spPr>
              <p:txBody>
                <a:bodyPr/>
                <a:lstStyle/>
                <a:p>
                  <a:endParaRPr lang="sl-SI"/>
                </a:p>
              </p:txBody>
            </p:sp>
          </p:grpSp>
          <p:grpSp>
            <p:nvGrpSpPr>
              <p:cNvPr id="18" name="Group 290"/>
              <p:cNvGrpSpPr>
                <a:grpSpLocks/>
              </p:cNvGrpSpPr>
              <p:nvPr/>
            </p:nvGrpSpPr>
            <p:grpSpPr bwMode="auto">
              <a:xfrm>
                <a:off x="2587" y="738"/>
                <a:ext cx="95" cy="11"/>
                <a:chOff x="2587" y="738"/>
                <a:chExt cx="95" cy="11"/>
              </a:xfrm>
            </p:grpSpPr>
            <p:sp>
              <p:nvSpPr>
                <p:cNvPr id="4812067" name="Rectangle 291"/>
                <p:cNvSpPr>
                  <a:spLocks noChangeArrowheads="1"/>
                </p:cNvSpPr>
                <p:nvPr/>
              </p:nvSpPr>
              <p:spPr bwMode="auto">
                <a:xfrm>
                  <a:off x="2587" y="738"/>
                  <a:ext cx="95" cy="2"/>
                </a:xfrm>
                <a:prstGeom prst="rect">
                  <a:avLst/>
                </a:prstGeom>
                <a:solidFill>
                  <a:srgbClr val="3A4489"/>
                </a:solidFill>
                <a:ln w="9525">
                  <a:noFill/>
                  <a:miter lim="800000"/>
                  <a:headEnd/>
                  <a:tailEnd/>
                </a:ln>
              </p:spPr>
              <p:txBody>
                <a:bodyPr/>
                <a:lstStyle/>
                <a:p>
                  <a:endParaRPr lang="sl-SI"/>
                </a:p>
              </p:txBody>
            </p:sp>
            <p:sp>
              <p:nvSpPr>
                <p:cNvPr id="4812068" name="Rectangle 292"/>
                <p:cNvSpPr>
                  <a:spLocks noChangeArrowheads="1"/>
                </p:cNvSpPr>
                <p:nvPr/>
              </p:nvSpPr>
              <p:spPr bwMode="auto">
                <a:xfrm>
                  <a:off x="2587" y="740"/>
                  <a:ext cx="95" cy="3"/>
                </a:xfrm>
                <a:prstGeom prst="rect">
                  <a:avLst/>
                </a:prstGeom>
                <a:solidFill>
                  <a:srgbClr val="98B3DA"/>
                </a:solidFill>
                <a:ln w="9525">
                  <a:noFill/>
                  <a:miter lim="800000"/>
                  <a:headEnd/>
                  <a:tailEnd/>
                </a:ln>
              </p:spPr>
              <p:txBody>
                <a:bodyPr/>
                <a:lstStyle/>
                <a:p>
                  <a:endParaRPr lang="sl-SI"/>
                </a:p>
              </p:txBody>
            </p:sp>
            <p:sp>
              <p:nvSpPr>
                <p:cNvPr id="4812069" name="Rectangle 293"/>
                <p:cNvSpPr>
                  <a:spLocks noChangeArrowheads="1"/>
                </p:cNvSpPr>
                <p:nvPr/>
              </p:nvSpPr>
              <p:spPr bwMode="auto">
                <a:xfrm>
                  <a:off x="2587" y="743"/>
                  <a:ext cx="95" cy="2"/>
                </a:xfrm>
                <a:prstGeom prst="rect">
                  <a:avLst/>
                </a:prstGeom>
                <a:solidFill>
                  <a:srgbClr val="BBDDFF"/>
                </a:solidFill>
                <a:ln w="9525">
                  <a:noFill/>
                  <a:miter lim="800000"/>
                  <a:headEnd/>
                  <a:tailEnd/>
                </a:ln>
              </p:spPr>
              <p:txBody>
                <a:bodyPr/>
                <a:lstStyle/>
                <a:p>
                  <a:endParaRPr lang="sl-SI"/>
                </a:p>
              </p:txBody>
            </p:sp>
            <p:sp>
              <p:nvSpPr>
                <p:cNvPr id="4812070" name="Rectangle 294"/>
                <p:cNvSpPr>
                  <a:spLocks noChangeArrowheads="1"/>
                </p:cNvSpPr>
                <p:nvPr/>
              </p:nvSpPr>
              <p:spPr bwMode="auto">
                <a:xfrm>
                  <a:off x="2587" y="745"/>
                  <a:ext cx="95" cy="2"/>
                </a:xfrm>
                <a:prstGeom prst="rect">
                  <a:avLst/>
                </a:prstGeom>
                <a:solidFill>
                  <a:srgbClr val="BBDDFF"/>
                </a:solidFill>
                <a:ln w="9525">
                  <a:noFill/>
                  <a:miter lim="800000"/>
                  <a:headEnd/>
                  <a:tailEnd/>
                </a:ln>
              </p:spPr>
              <p:txBody>
                <a:bodyPr/>
                <a:lstStyle/>
                <a:p>
                  <a:endParaRPr lang="sl-SI"/>
                </a:p>
              </p:txBody>
            </p:sp>
            <p:sp>
              <p:nvSpPr>
                <p:cNvPr id="4812071" name="Rectangle 295"/>
                <p:cNvSpPr>
                  <a:spLocks noChangeArrowheads="1"/>
                </p:cNvSpPr>
                <p:nvPr/>
              </p:nvSpPr>
              <p:spPr bwMode="auto">
                <a:xfrm>
                  <a:off x="2587" y="747"/>
                  <a:ext cx="95" cy="2"/>
                </a:xfrm>
                <a:prstGeom prst="rect">
                  <a:avLst/>
                </a:prstGeom>
                <a:solidFill>
                  <a:srgbClr val="000076"/>
                </a:solidFill>
                <a:ln w="9525">
                  <a:noFill/>
                  <a:miter lim="800000"/>
                  <a:headEnd/>
                  <a:tailEnd/>
                </a:ln>
              </p:spPr>
              <p:txBody>
                <a:bodyPr/>
                <a:lstStyle/>
                <a:p>
                  <a:endParaRPr lang="sl-SI"/>
                </a:p>
              </p:txBody>
            </p:sp>
          </p:grpSp>
          <p:grpSp>
            <p:nvGrpSpPr>
              <p:cNvPr id="19" name="Group 296"/>
              <p:cNvGrpSpPr>
                <a:grpSpLocks/>
              </p:cNvGrpSpPr>
              <p:nvPr/>
            </p:nvGrpSpPr>
            <p:grpSpPr bwMode="auto">
              <a:xfrm>
                <a:off x="2636" y="822"/>
                <a:ext cx="27" cy="21"/>
                <a:chOff x="2636" y="822"/>
                <a:chExt cx="27" cy="21"/>
              </a:xfrm>
            </p:grpSpPr>
            <p:grpSp>
              <p:nvGrpSpPr>
                <p:cNvPr id="20" name="Group 297"/>
                <p:cNvGrpSpPr>
                  <a:grpSpLocks/>
                </p:cNvGrpSpPr>
                <p:nvPr/>
              </p:nvGrpSpPr>
              <p:grpSpPr bwMode="auto">
                <a:xfrm>
                  <a:off x="2636" y="829"/>
                  <a:ext cx="27" cy="14"/>
                  <a:chOff x="2636" y="829"/>
                  <a:chExt cx="27" cy="14"/>
                </a:xfrm>
              </p:grpSpPr>
              <p:sp>
                <p:nvSpPr>
                  <p:cNvPr id="4812074" name="Rectangle 298"/>
                  <p:cNvSpPr>
                    <a:spLocks noChangeArrowheads="1"/>
                  </p:cNvSpPr>
                  <p:nvPr/>
                </p:nvSpPr>
                <p:spPr bwMode="auto">
                  <a:xfrm>
                    <a:off x="2636" y="829"/>
                    <a:ext cx="2" cy="14"/>
                  </a:xfrm>
                  <a:prstGeom prst="rect">
                    <a:avLst/>
                  </a:prstGeom>
                  <a:solidFill>
                    <a:srgbClr val="007A7A"/>
                  </a:solidFill>
                  <a:ln w="9525">
                    <a:noFill/>
                    <a:miter lim="800000"/>
                    <a:headEnd/>
                    <a:tailEnd/>
                  </a:ln>
                </p:spPr>
                <p:txBody>
                  <a:bodyPr/>
                  <a:lstStyle/>
                  <a:p>
                    <a:endParaRPr lang="sl-SI"/>
                  </a:p>
                </p:txBody>
              </p:sp>
              <p:sp>
                <p:nvSpPr>
                  <p:cNvPr id="4812075" name="Rectangle 299"/>
                  <p:cNvSpPr>
                    <a:spLocks noChangeArrowheads="1"/>
                  </p:cNvSpPr>
                  <p:nvPr/>
                </p:nvSpPr>
                <p:spPr bwMode="auto">
                  <a:xfrm>
                    <a:off x="2638" y="829"/>
                    <a:ext cx="3" cy="14"/>
                  </a:xfrm>
                  <a:prstGeom prst="rect">
                    <a:avLst/>
                  </a:prstGeom>
                  <a:solidFill>
                    <a:srgbClr val="008E8E"/>
                  </a:solidFill>
                  <a:ln w="9525">
                    <a:noFill/>
                    <a:miter lim="800000"/>
                    <a:headEnd/>
                    <a:tailEnd/>
                  </a:ln>
                </p:spPr>
                <p:txBody>
                  <a:bodyPr/>
                  <a:lstStyle/>
                  <a:p>
                    <a:endParaRPr lang="sl-SI"/>
                  </a:p>
                </p:txBody>
              </p:sp>
              <p:sp>
                <p:nvSpPr>
                  <p:cNvPr id="4812076" name="Rectangle 300"/>
                  <p:cNvSpPr>
                    <a:spLocks noChangeArrowheads="1"/>
                  </p:cNvSpPr>
                  <p:nvPr/>
                </p:nvSpPr>
                <p:spPr bwMode="auto">
                  <a:xfrm>
                    <a:off x="2641" y="829"/>
                    <a:ext cx="2" cy="14"/>
                  </a:xfrm>
                  <a:prstGeom prst="rect">
                    <a:avLst/>
                  </a:prstGeom>
                  <a:solidFill>
                    <a:srgbClr val="00ADAD"/>
                  </a:solidFill>
                  <a:ln w="9525">
                    <a:noFill/>
                    <a:miter lim="800000"/>
                    <a:headEnd/>
                    <a:tailEnd/>
                  </a:ln>
                </p:spPr>
                <p:txBody>
                  <a:bodyPr/>
                  <a:lstStyle/>
                  <a:p>
                    <a:endParaRPr lang="sl-SI"/>
                  </a:p>
                </p:txBody>
              </p:sp>
              <p:sp>
                <p:nvSpPr>
                  <p:cNvPr id="4812077" name="Rectangle 301"/>
                  <p:cNvSpPr>
                    <a:spLocks noChangeArrowheads="1"/>
                  </p:cNvSpPr>
                  <p:nvPr/>
                </p:nvSpPr>
                <p:spPr bwMode="auto">
                  <a:xfrm>
                    <a:off x="2643" y="829"/>
                    <a:ext cx="2" cy="14"/>
                  </a:xfrm>
                  <a:prstGeom prst="rect">
                    <a:avLst/>
                  </a:prstGeom>
                  <a:solidFill>
                    <a:srgbClr val="00CECE"/>
                  </a:solidFill>
                  <a:ln w="9525">
                    <a:noFill/>
                    <a:miter lim="800000"/>
                    <a:headEnd/>
                    <a:tailEnd/>
                  </a:ln>
                </p:spPr>
                <p:txBody>
                  <a:bodyPr/>
                  <a:lstStyle/>
                  <a:p>
                    <a:endParaRPr lang="sl-SI"/>
                  </a:p>
                </p:txBody>
              </p:sp>
              <p:sp>
                <p:nvSpPr>
                  <p:cNvPr id="4812078" name="Rectangle 302"/>
                  <p:cNvSpPr>
                    <a:spLocks noChangeArrowheads="1"/>
                  </p:cNvSpPr>
                  <p:nvPr/>
                </p:nvSpPr>
                <p:spPr bwMode="auto">
                  <a:xfrm>
                    <a:off x="2645" y="829"/>
                    <a:ext cx="2" cy="14"/>
                  </a:xfrm>
                  <a:prstGeom prst="rect">
                    <a:avLst/>
                  </a:prstGeom>
                  <a:solidFill>
                    <a:srgbClr val="00E9E9"/>
                  </a:solidFill>
                  <a:ln w="9525">
                    <a:noFill/>
                    <a:miter lim="800000"/>
                    <a:headEnd/>
                    <a:tailEnd/>
                  </a:ln>
                </p:spPr>
                <p:txBody>
                  <a:bodyPr/>
                  <a:lstStyle/>
                  <a:p>
                    <a:endParaRPr lang="sl-SI"/>
                  </a:p>
                </p:txBody>
              </p:sp>
              <p:sp>
                <p:nvSpPr>
                  <p:cNvPr id="4812079" name="Rectangle 303"/>
                  <p:cNvSpPr>
                    <a:spLocks noChangeArrowheads="1"/>
                  </p:cNvSpPr>
                  <p:nvPr/>
                </p:nvSpPr>
                <p:spPr bwMode="auto">
                  <a:xfrm>
                    <a:off x="2647" y="829"/>
                    <a:ext cx="2" cy="14"/>
                  </a:xfrm>
                  <a:prstGeom prst="rect">
                    <a:avLst/>
                  </a:prstGeom>
                  <a:solidFill>
                    <a:srgbClr val="00F8F8"/>
                  </a:solidFill>
                  <a:ln w="9525">
                    <a:noFill/>
                    <a:miter lim="800000"/>
                    <a:headEnd/>
                    <a:tailEnd/>
                  </a:ln>
                </p:spPr>
                <p:txBody>
                  <a:bodyPr/>
                  <a:lstStyle/>
                  <a:p>
                    <a:endParaRPr lang="sl-SI"/>
                  </a:p>
                </p:txBody>
              </p:sp>
              <p:sp>
                <p:nvSpPr>
                  <p:cNvPr id="4812080" name="Rectangle 304"/>
                  <p:cNvSpPr>
                    <a:spLocks noChangeArrowheads="1"/>
                  </p:cNvSpPr>
                  <p:nvPr/>
                </p:nvSpPr>
                <p:spPr bwMode="auto">
                  <a:xfrm>
                    <a:off x="2649" y="829"/>
                    <a:ext cx="2" cy="14"/>
                  </a:xfrm>
                  <a:prstGeom prst="rect">
                    <a:avLst/>
                  </a:prstGeom>
                  <a:solidFill>
                    <a:srgbClr val="00FFFF"/>
                  </a:solidFill>
                  <a:ln w="9525">
                    <a:noFill/>
                    <a:miter lim="800000"/>
                    <a:headEnd/>
                    <a:tailEnd/>
                  </a:ln>
                </p:spPr>
                <p:txBody>
                  <a:bodyPr/>
                  <a:lstStyle/>
                  <a:p>
                    <a:endParaRPr lang="sl-SI"/>
                  </a:p>
                </p:txBody>
              </p:sp>
              <p:sp>
                <p:nvSpPr>
                  <p:cNvPr id="4812081" name="Rectangle 305"/>
                  <p:cNvSpPr>
                    <a:spLocks noChangeArrowheads="1"/>
                  </p:cNvSpPr>
                  <p:nvPr/>
                </p:nvSpPr>
                <p:spPr bwMode="auto">
                  <a:xfrm>
                    <a:off x="2651" y="829"/>
                    <a:ext cx="2" cy="14"/>
                  </a:xfrm>
                  <a:prstGeom prst="rect">
                    <a:avLst/>
                  </a:prstGeom>
                  <a:solidFill>
                    <a:srgbClr val="00FFFF"/>
                  </a:solidFill>
                  <a:ln w="9525">
                    <a:noFill/>
                    <a:miter lim="800000"/>
                    <a:headEnd/>
                    <a:tailEnd/>
                  </a:ln>
                </p:spPr>
                <p:txBody>
                  <a:bodyPr/>
                  <a:lstStyle/>
                  <a:p>
                    <a:endParaRPr lang="sl-SI"/>
                  </a:p>
                </p:txBody>
              </p:sp>
              <p:sp>
                <p:nvSpPr>
                  <p:cNvPr id="4812082" name="Rectangle 306"/>
                  <p:cNvSpPr>
                    <a:spLocks noChangeArrowheads="1"/>
                  </p:cNvSpPr>
                  <p:nvPr/>
                </p:nvSpPr>
                <p:spPr bwMode="auto">
                  <a:xfrm>
                    <a:off x="2653" y="829"/>
                    <a:ext cx="2" cy="14"/>
                  </a:xfrm>
                  <a:prstGeom prst="rect">
                    <a:avLst/>
                  </a:prstGeom>
                  <a:solidFill>
                    <a:srgbClr val="00E9E9"/>
                  </a:solidFill>
                  <a:ln w="9525">
                    <a:noFill/>
                    <a:miter lim="800000"/>
                    <a:headEnd/>
                    <a:tailEnd/>
                  </a:ln>
                </p:spPr>
                <p:txBody>
                  <a:bodyPr/>
                  <a:lstStyle/>
                  <a:p>
                    <a:endParaRPr lang="sl-SI"/>
                  </a:p>
                </p:txBody>
              </p:sp>
              <p:sp>
                <p:nvSpPr>
                  <p:cNvPr id="4812083" name="Rectangle 307"/>
                  <p:cNvSpPr>
                    <a:spLocks noChangeArrowheads="1"/>
                  </p:cNvSpPr>
                  <p:nvPr/>
                </p:nvSpPr>
                <p:spPr bwMode="auto">
                  <a:xfrm>
                    <a:off x="2655" y="829"/>
                    <a:ext cx="2" cy="14"/>
                  </a:xfrm>
                  <a:prstGeom prst="rect">
                    <a:avLst/>
                  </a:prstGeom>
                  <a:solidFill>
                    <a:srgbClr val="00CECE"/>
                  </a:solidFill>
                  <a:ln w="9525">
                    <a:noFill/>
                    <a:miter lim="800000"/>
                    <a:headEnd/>
                    <a:tailEnd/>
                  </a:ln>
                </p:spPr>
                <p:txBody>
                  <a:bodyPr/>
                  <a:lstStyle/>
                  <a:p>
                    <a:endParaRPr lang="sl-SI"/>
                  </a:p>
                </p:txBody>
              </p:sp>
              <p:sp>
                <p:nvSpPr>
                  <p:cNvPr id="4812084" name="Rectangle 308"/>
                  <p:cNvSpPr>
                    <a:spLocks noChangeArrowheads="1"/>
                  </p:cNvSpPr>
                  <p:nvPr/>
                </p:nvSpPr>
                <p:spPr bwMode="auto">
                  <a:xfrm>
                    <a:off x="2657" y="829"/>
                    <a:ext cx="2" cy="14"/>
                  </a:xfrm>
                  <a:prstGeom prst="rect">
                    <a:avLst/>
                  </a:prstGeom>
                  <a:solidFill>
                    <a:srgbClr val="00ADAD"/>
                  </a:solidFill>
                  <a:ln w="9525">
                    <a:noFill/>
                    <a:miter lim="800000"/>
                    <a:headEnd/>
                    <a:tailEnd/>
                  </a:ln>
                </p:spPr>
                <p:txBody>
                  <a:bodyPr/>
                  <a:lstStyle/>
                  <a:p>
                    <a:endParaRPr lang="sl-SI"/>
                  </a:p>
                </p:txBody>
              </p:sp>
              <p:sp>
                <p:nvSpPr>
                  <p:cNvPr id="4812085" name="Rectangle 309"/>
                  <p:cNvSpPr>
                    <a:spLocks noChangeArrowheads="1"/>
                  </p:cNvSpPr>
                  <p:nvPr/>
                </p:nvSpPr>
                <p:spPr bwMode="auto">
                  <a:xfrm>
                    <a:off x="2659" y="829"/>
                    <a:ext cx="2" cy="14"/>
                  </a:xfrm>
                  <a:prstGeom prst="rect">
                    <a:avLst/>
                  </a:prstGeom>
                  <a:solidFill>
                    <a:srgbClr val="008E8E"/>
                  </a:solidFill>
                  <a:ln w="9525">
                    <a:noFill/>
                    <a:miter lim="800000"/>
                    <a:headEnd/>
                    <a:tailEnd/>
                  </a:ln>
                </p:spPr>
                <p:txBody>
                  <a:bodyPr/>
                  <a:lstStyle/>
                  <a:p>
                    <a:endParaRPr lang="sl-SI"/>
                  </a:p>
                </p:txBody>
              </p:sp>
              <p:sp>
                <p:nvSpPr>
                  <p:cNvPr id="4812086" name="Rectangle 310"/>
                  <p:cNvSpPr>
                    <a:spLocks noChangeArrowheads="1"/>
                  </p:cNvSpPr>
                  <p:nvPr/>
                </p:nvSpPr>
                <p:spPr bwMode="auto">
                  <a:xfrm>
                    <a:off x="2661" y="829"/>
                    <a:ext cx="2" cy="14"/>
                  </a:xfrm>
                  <a:prstGeom prst="rect">
                    <a:avLst/>
                  </a:prstGeom>
                  <a:solidFill>
                    <a:srgbClr val="007676"/>
                  </a:solidFill>
                  <a:ln w="9525">
                    <a:noFill/>
                    <a:miter lim="800000"/>
                    <a:headEnd/>
                    <a:tailEnd/>
                  </a:ln>
                </p:spPr>
                <p:txBody>
                  <a:bodyPr/>
                  <a:lstStyle/>
                  <a:p>
                    <a:endParaRPr lang="sl-SI"/>
                  </a:p>
                </p:txBody>
              </p:sp>
              <p:sp>
                <p:nvSpPr>
                  <p:cNvPr id="4812087" name="Freeform 311"/>
                  <p:cNvSpPr>
                    <a:spLocks/>
                  </p:cNvSpPr>
                  <p:nvPr/>
                </p:nvSpPr>
                <p:spPr bwMode="auto">
                  <a:xfrm>
                    <a:off x="2636" y="829"/>
                    <a:ext cx="25" cy="12"/>
                  </a:xfrm>
                  <a:custGeom>
                    <a:avLst/>
                    <a:gdLst/>
                    <a:ahLst/>
                    <a:cxnLst>
                      <a:cxn ang="0">
                        <a:pos x="0" y="0"/>
                      </a:cxn>
                      <a:cxn ang="0">
                        <a:pos x="2" y="3"/>
                      </a:cxn>
                      <a:cxn ang="0">
                        <a:pos x="5" y="3"/>
                      </a:cxn>
                      <a:cxn ang="0">
                        <a:pos x="9" y="5"/>
                      </a:cxn>
                      <a:cxn ang="0">
                        <a:pos x="11" y="5"/>
                      </a:cxn>
                      <a:cxn ang="0">
                        <a:pos x="11" y="5"/>
                      </a:cxn>
                      <a:cxn ang="0">
                        <a:pos x="13" y="5"/>
                      </a:cxn>
                      <a:cxn ang="0">
                        <a:pos x="21" y="3"/>
                      </a:cxn>
                      <a:cxn ang="0">
                        <a:pos x="23" y="3"/>
                      </a:cxn>
                      <a:cxn ang="0">
                        <a:pos x="25" y="0"/>
                      </a:cxn>
                      <a:cxn ang="0">
                        <a:pos x="25" y="0"/>
                      </a:cxn>
                      <a:cxn ang="0">
                        <a:pos x="25" y="7"/>
                      </a:cxn>
                      <a:cxn ang="0">
                        <a:pos x="23" y="9"/>
                      </a:cxn>
                      <a:cxn ang="0">
                        <a:pos x="21" y="12"/>
                      </a:cxn>
                      <a:cxn ang="0">
                        <a:pos x="17" y="12"/>
                      </a:cxn>
                      <a:cxn ang="0">
                        <a:pos x="15" y="12"/>
                      </a:cxn>
                      <a:cxn ang="0">
                        <a:pos x="13" y="12"/>
                      </a:cxn>
                      <a:cxn ang="0">
                        <a:pos x="13" y="12"/>
                      </a:cxn>
                      <a:cxn ang="0">
                        <a:pos x="7" y="12"/>
                      </a:cxn>
                      <a:cxn ang="0">
                        <a:pos x="5" y="12"/>
                      </a:cxn>
                      <a:cxn ang="0">
                        <a:pos x="0" y="9"/>
                      </a:cxn>
                      <a:cxn ang="0">
                        <a:pos x="0" y="7"/>
                      </a:cxn>
                      <a:cxn ang="0">
                        <a:pos x="0" y="0"/>
                      </a:cxn>
                      <a:cxn ang="0">
                        <a:pos x="0" y="0"/>
                      </a:cxn>
                    </a:cxnLst>
                    <a:rect l="0" t="0" r="r" b="b"/>
                    <a:pathLst>
                      <a:path w="25" h="12">
                        <a:moveTo>
                          <a:pt x="0" y="0"/>
                        </a:moveTo>
                        <a:lnTo>
                          <a:pt x="2" y="3"/>
                        </a:lnTo>
                        <a:lnTo>
                          <a:pt x="5" y="3"/>
                        </a:lnTo>
                        <a:lnTo>
                          <a:pt x="9" y="5"/>
                        </a:lnTo>
                        <a:lnTo>
                          <a:pt x="11" y="5"/>
                        </a:lnTo>
                        <a:lnTo>
                          <a:pt x="11" y="5"/>
                        </a:lnTo>
                        <a:lnTo>
                          <a:pt x="13" y="5"/>
                        </a:lnTo>
                        <a:lnTo>
                          <a:pt x="21" y="3"/>
                        </a:lnTo>
                        <a:lnTo>
                          <a:pt x="23" y="3"/>
                        </a:lnTo>
                        <a:lnTo>
                          <a:pt x="25" y="0"/>
                        </a:lnTo>
                        <a:lnTo>
                          <a:pt x="25" y="0"/>
                        </a:lnTo>
                        <a:lnTo>
                          <a:pt x="25" y="7"/>
                        </a:lnTo>
                        <a:lnTo>
                          <a:pt x="23" y="9"/>
                        </a:lnTo>
                        <a:lnTo>
                          <a:pt x="21" y="12"/>
                        </a:lnTo>
                        <a:lnTo>
                          <a:pt x="17" y="12"/>
                        </a:lnTo>
                        <a:lnTo>
                          <a:pt x="15" y="12"/>
                        </a:lnTo>
                        <a:lnTo>
                          <a:pt x="13" y="12"/>
                        </a:lnTo>
                        <a:lnTo>
                          <a:pt x="13" y="12"/>
                        </a:lnTo>
                        <a:lnTo>
                          <a:pt x="7" y="12"/>
                        </a:lnTo>
                        <a:lnTo>
                          <a:pt x="5" y="12"/>
                        </a:lnTo>
                        <a:lnTo>
                          <a:pt x="0" y="9"/>
                        </a:lnTo>
                        <a:lnTo>
                          <a:pt x="0" y="7"/>
                        </a:lnTo>
                        <a:lnTo>
                          <a:pt x="0" y="0"/>
                        </a:lnTo>
                        <a:lnTo>
                          <a:pt x="0" y="0"/>
                        </a:lnTo>
                        <a:close/>
                      </a:path>
                    </a:pathLst>
                  </a:custGeom>
                  <a:solidFill>
                    <a:srgbClr val="007676"/>
                  </a:solidFill>
                  <a:ln w="0">
                    <a:solidFill>
                      <a:srgbClr val="FFFFFF"/>
                    </a:solidFill>
                    <a:prstDash val="solid"/>
                    <a:round/>
                    <a:headEnd/>
                    <a:tailEnd/>
                  </a:ln>
                </p:spPr>
                <p:txBody>
                  <a:bodyPr/>
                  <a:lstStyle/>
                  <a:p>
                    <a:endParaRPr lang="sl-SI"/>
                  </a:p>
                </p:txBody>
              </p:sp>
              <p:sp>
                <p:nvSpPr>
                  <p:cNvPr id="4812088" name="Freeform 312"/>
                  <p:cNvSpPr>
                    <a:spLocks/>
                  </p:cNvSpPr>
                  <p:nvPr/>
                </p:nvSpPr>
                <p:spPr bwMode="auto">
                  <a:xfrm>
                    <a:off x="2636" y="829"/>
                    <a:ext cx="25" cy="12"/>
                  </a:xfrm>
                  <a:custGeom>
                    <a:avLst/>
                    <a:gdLst/>
                    <a:ahLst/>
                    <a:cxnLst>
                      <a:cxn ang="0">
                        <a:pos x="0" y="0"/>
                      </a:cxn>
                      <a:cxn ang="0">
                        <a:pos x="2" y="3"/>
                      </a:cxn>
                      <a:cxn ang="0">
                        <a:pos x="5" y="3"/>
                      </a:cxn>
                      <a:cxn ang="0">
                        <a:pos x="9" y="5"/>
                      </a:cxn>
                      <a:cxn ang="0">
                        <a:pos x="11" y="5"/>
                      </a:cxn>
                      <a:cxn ang="0">
                        <a:pos x="11" y="5"/>
                      </a:cxn>
                      <a:cxn ang="0">
                        <a:pos x="13" y="5"/>
                      </a:cxn>
                      <a:cxn ang="0">
                        <a:pos x="21" y="3"/>
                      </a:cxn>
                      <a:cxn ang="0">
                        <a:pos x="23" y="3"/>
                      </a:cxn>
                      <a:cxn ang="0">
                        <a:pos x="25" y="0"/>
                      </a:cxn>
                      <a:cxn ang="0">
                        <a:pos x="25" y="0"/>
                      </a:cxn>
                      <a:cxn ang="0">
                        <a:pos x="25" y="7"/>
                      </a:cxn>
                      <a:cxn ang="0">
                        <a:pos x="23" y="9"/>
                      </a:cxn>
                      <a:cxn ang="0">
                        <a:pos x="21" y="12"/>
                      </a:cxn>
                      <a:cxn ang="0">
                        <a:pos x="17" y="12"/>
                      </a:cxn>
                      <a:cxn ang="0">
                        <a:pos x="15" y="12"/>
                      </a:cxn>
                      <a:cxn ang="0">
                        <a:pos x="13" y="12"/>
                      </a:cxn>
                      <a:cxn ang="0">
                        <a:pos x="13" y="12"/>
                      </a:cxn>
                      <a:cxn ang="0">
                        <a:pos x="7" y="12"/>
                      </a:cxn>
                      <a:cxn ang="0">
                        <a:pos x="5" y="12"/>
                      </a:cxn>
                      <a:cxn ang="0">
                        <a:pos x="0" y="9"/>
                      </a:cxn>
                      <a:cxn ang="0">
                        <a:pos x="0" y="7"/>
                      </a:cxn>
                      <a:cxn ang="0">
                        <a:pos x="0" y="0"/>
                      </a:cxn>
                      <a:cxn ang="0">
                        <a:pos x="0" y="0"/>
                      </a:cxn>
                    </a:cxnLst>
                    <a:rect l="0" t="0" r="r" b="b"/>
                    <a:pathLst>
                      <a:path w="25" h="12">
                        <a:moveTo>
                          <a:pt x="0" y="0"/>
                        </a:moveTo>
                        <a:lnTo>
                          <a:pt x="2" y="3"/>
                        </a:lnTo>
                        <a:lnTo>
                          <a:pt x="5" y="3"/>
                        </a:lnTo>
                        <a:lnTo>
                          <a:pt x="9" y="5"/>
                        </a:lnTo>
                        <a:lnTo>
                          <a:pt x="11" y="5"/>
                        </a:lnTo>
                        <a:lnTo>
                          <a:pt x="11" y="5"/>
                        </a:lnTo>
                        <a:lnTo>
                          <a:pt x="13" y="5"/>
                        </a:lnTo>
                        <a:lnTo>
                          <a:pt x="21" y="3"/>
                        </a:lnTo>
                        <a:lnTo>
                          <a:pt x="23" y="3"/>
                        </a:lnTo>
                        <a:lnTo>
                          <a:pt x="25" y="0"/>
                        </a:lnTo>
                        <a:lnTo>
                          <a:pt x="25" y="0"/>
                        </a:lnTo>
                        <a:lnTo>
                          <a:pt x="25" y="7"/>
                        </a:lnTo>
                        <a:lnTo>
                          <a:pt x="23" y="9"/>
                        </a:lnTo>
                        <a:lnTo>
                          <a:pt x="21" y="12"/>
                        </a:lnTo>
                        <a:lnTo>
                          <a:pt x="17" y="12"/>
                        </a:lnTo>
                        <a:lnTo>
                          <a:pt x="15" y="12"/>
                        </a:lnTo>
                        <a:lnTo>
                          <a:pt x="13" y="12"/>
                        </a:lnTo>
                        <a:lnTo>
                          <a:pt x="13" y="12"/>
                        </a:lnTo>
                        <a:lnTo>
                          <a:pt x="7" y="12"/>
                        </a:lnTo>
                        <a:lnTo>
                          <a:pt x="5" y="12"/>
                        </a:lnTo>
                        <a:lnTo>
                          <a:pt x="0" y="9"/>
                        </a:lnTo>
                        <a:lnTo>
                          <a:pt x="0" y="7"/>
                        </a:lnTo>
                        <a:lnTo>
                          <a:pt x="0" y="0"/>
                        </a:lnTo>
                        <a:lnTo>
                          <a:pt x="0" y="0"/>
                        </a:lnTo>
                        <a:close/>
                      </a:path>
                    </a:pathLst>
                  </a:custGeom>
                  <a:solidFill>
                    <a:srgbClr val="000000"/>
                  </a:solidFill>
                  <a:ln w="9525">
                    <a:noFill/>
                    <a:round/>
                    <a:headEnd/>
                    <a:tailEnd/>
                  </a:ln>
                </p:spPr>
                <p:txBody>
                  <a:bodyPr/>
                  <a:lstStyle/>
                  <a:p>
                    <a:endParaRPr lang="sl-SI"/>
                  </a:p>
                </p:txBody>
              </p:sp>
              <p:sp>
                <p:nvSpPr>
                  <p:cNvPr id="4812089" name="Rectangle 313"/>
                  <p:cNvSpPr>
                    <a:spLocks noChangeArrowheads="1"/>
                  </p:cNvSpPr>
                  <p:nvPr/>
                </p:nvSpPr>
                <p:spPr bwMode="auto">
                  <a:xfrm>
                    <a:off x="2636" y="829"/>
                    <a:ext cx="2" cy="14"/>
                  </a:xfrm>
                  <a:prstGeom prst="rect">
                    <a:avLst/>
                  </a:prstGeom>
                  <a:solidFill>
                    <a:srgbClr val="007A7A"/>
                  </a:solidFill>
                  <a:ln w="9525">
                    <a:noFill/>
                    <a:miter lim="800000"/>
                    <a:headEnd/>
                    <a:tailEnd/>
                  </a:ln>
                </p:spPr>
                <p:txBody>
                  <a:bodyPr/>
                  <a:lstStyle/>
                  <a:p>
                    <a:endParaRPr lang="sl-SI"/>
                  </a:p>
                </p:txBody>
              </p:sp>
              <p:sp>
                <p:nvSpPr>
                  <p:cNvPr id="4812090" name="Rectangle 314"/>
                  <p:cNvSpPr>
                    <a:spLocks noChangeArrowheads="1"/>
                  </p:cNvSpPr>
                  <p:nvPr/>
                </p:nvSpPr>
                <p:spPr bwMode="auto">
                  <a:xfrm>
                    <a:off x="2638" y="829"/>
                    <a:ext cx="3" cy="14"/>
                  </a:xfrm>
                  <a:prstGeom prst="rect">
                    <a:avLst/>
                  </a:prstGeom>
                  <a:solidFill>
                    <a:srgbClr val="008E8E"/>
                  </a:solidFill>
                  <a:ln w="9525">
                    <a:noFill/>
                    <a:miter lim="800000"/>
                    <a:headEnd/>
                    <a:tailEnd/>
                  </a:ln>
                </p:spPr>
                <p:txBody>
                  <a:bodyPr/>
                  <a:lstStyle/>
                  <a:p>
                    <a:endParaRPr lang="sl-SI"/>
                  </a:p>
                </p:txBody>
              </p:sp>
              <p:sp>
                <p:nvSpPr>
                  <p:cNvPr id="4812091" name="Rectangle 315"/>
                  <p:cNvSpPr>
                    <a:spLocks noChangeArrowheads="1"/>
                  </p:cNvSpPr>
                  <p:nvPr/>
                </p:nvSpPr>
                <p:spPr bwMode="auto">
                  <a:xfrm>
                    <a:off x="2641" y="829"/>
                    <a:ext cx="2" cy="14"/>
                  </a:xfrm>
                  <a:prstGeom prst="rect">
                    <a:avLst/>
                  </a:prstGeom>
                  <a:solidFill>
                    <a:srgbClr val="00ADAD"/>
                  </a:solidFill>
                  <a:ln w="9525">
                    <a:noFill/>
                    <a:miter lim="800000"/>
                    <a:headEnd/>
                    <a:tailEnd/>
                  </a:ln>
                </p:spPr>
                <p:txBody>
                  <a:bodyPr/>
                  <a:lstStyle/>
                  <a:p>
                    <a:endParaRPr lang="sl-SI"/>
                  </a:p>
                </p:txBody>
              </p:sp>
              <p:sp>
                <p:nvSpPr>
                  <p:cNvPr id="4812092" name="Rectangle 316"/>
                  <p:cNvSpPr>
                    <a:spLocks noChangeArrowheads="1"/>
                  </p:cNvSpPr>
                  <p:nvPr/>
                </p:nvSpPr>
                <p:spPr bwMode="auto">
                  <a:xfrm>
                    <a:off x="2643" y="829"/>
                    <a:ext cx="2" cy="14"/>
                  </a:xfrm>
                  <a:prstGeom prst="rect">
                    <a:avLst/>
                  </a:prstGeom>
                  <a:solidFill>
                    <a:srgbClr val="00CECE"/>
                  </a:solidFill>
                  <a:ln w="9525">
                    <a:noFill/>
                    <a:miter lim="800000"/>
                    <a:headEnd/>
                    <a:tailEnd/>
                  </a:ln>
                </p:spPr>
                <p:txBody>
                  <a:bodyPr/>
                  <a:lstStyle/>
                  <a:p>
                    <a:endParaRPr lang="sl-SI"/>
                  </a:p>
                </p:txBody>
              </p:sp>
              <p:sp>
                <p:nvSpPr>
                  <p:cNvPr id="4812093" name="Rectangle 317"/>
                  <p:cNvSpPr>
                    <a:spLocks noChangeArrowheads="1"/>
                  </p:cNvSpPr>
                  <p:nvPr/>
                </p:nvSpPr>
                <p:spPr bwMode="auto">
                  <a:xfrm>
                    <a:off x="2645" y="829"/>
                    <a:ext cx="2" cy="14"/>
                  </a:xfrm>
                  <a:prstGeom prst="rect">
                    <a:avLst/>
                  </a:prstGeom>
                  <a:solidFill>
                    <a:srgbClr val="00E9E9"/>
                  </a:solidFill>
                  <a:ln w="9525">
                    <a:noFill/>
                    <a:miter lim="800000"/>
                    <a:headEnd/>
                    <a:tailEnd/>
                  </a:ln>
                </p:spPr>
                <p:txBody>
                  <a:bodyPr/>
                  <a:lstStyle/>
                  <a:p>
                    <a:endParaRPr lang="sl-SI"/>
                  </a:p>
                </p:txBody>
              </p:sp>
              <p:sp>
                <p:nvSpPr>
                  <p:cNvPr id="4812094" name="Rectangle 318"/>
                  <p:cNvSpPr>
                    <a:spLocks noChangeArrowheads="1"/>
                  </p:cNvSpPr>
                  <p:nvPr/>
                </p:nvSpPr>
                <p:spPr bwMode="auto">
                  <a:xfrm>
                    <a:off x="2647" y="829"/>
                    <a:ext cx="2" cy="14"/>
                  </a:xfrm>
                  <a:prstGeom prst="rect">
                    <a:avLst/>
                  </a:prstGeom>
                  <a:solidFill>
                    <a:srgbClr val="00F8F8"/>
                  </a:solidFill>
                  <a:ln w="9525">
                    <a:noFill/>
                    <a:miter lim="800000"/>
                    <a:headEnd/>
                    <a:tailEnd/>
                  </a:ln>
                </p:spPr>
                <p:txBody>
                  <a:bodyPr/>
                  <a:lstStyle/>
                  <a:p>
                    <a:endParaRPr lang="sl-SI"/>
                  </a:p>
                </p:txBody>
              </p:sp>
              <p:sp>
                <p:nvSpPr>
                  <p:cNvPr id="4812095" name="Rectangle 319"/>
                  <p:cNvSpPr>
                    <a:spLocks noChangeArrowheads="1"/>
                  </p:cNvSpPr>
                  <p:nvPr/>
                </p:nvSpPr>
                <p:spPr bwMode="auto">
                  <a:xfrm>
                    <a:off x="2649" y="829"/>
                    <a:ext cx="2" cy="14"/>
                  </a:xfrm>
                  <a:prstGeom prst="rect">
                    <a:avLst/>
                  </a:prstGeom>
                  <a:solidFill>
                    <a:srgbClr val="00FFFF"/>
                  </a:solidFill>
                  <a:ln w="9525">
                    <a:noFill/>
                    <a:miter lim="800000"/>
                    <a:headEnd/>
                    <a:tailEnd/>
                  </a:ln>
                </p:spPr>
                <p:txBody>
                  <a:bodyPr/>
                  <a:lstStyle/>
                  <a:p>
                    <a:endParaRPr lang="sl-SI"/>
                  </a:p>
                </p:txBody>
              </p:sp>
              <p:sp>
                <p:nvSpPr>
                  <p:cNvPr id="4812096" name="Rectangle 320"/>
                  <p:cNvSpPr>
                    <a:spLocks noChangeArrowheads="1"/>
                  </p:cNvSpPr>
                  <p:nvPr/>
                </p:nvSpPr>
                <p:spPr bwMode="auto">
                  <a:xfrm>
                    <a:off x="2651" y="829"/>
                    <a:ext cx="2" cy="14"/>
                  </a:xfrm>
                  <a:prstGeom prst="rect">
                    <a:avLst/>
                  </a:prstGeom>
                  <a:solidFill>
                    <a:srgbClr val="00FFFF"/>
                  </a:solidFill>
                  <a:ln w="9525">
                    <a:noFill/>
                    <a:miter lim="800000"/>
                    <a:headEnd/>
                    <a:tailEnd/>
                  </a:ln>
                </p:spPr>
                <p:txBody>
                  <a:bodyPr/>
                  <a:lstStyle/>
                  <a:p>
                    <a:endParaRPr lang="sl-SI"/>
                  </a:p>
                </p:txBody>
              </p:sp>
              <p:sp>
                <p:nvSpPr>
                  <p:cNvPr id="4812097" name="Rectangle 321"/>
                  <p:cNvSpPr>
                    <a:spLocks noChangeArrowheads="1"/>
                  </p:cNvSpPr>
                  <p:nvPr/>
                </p:nvSpPr>
                <p:spPr bwMode="auto">
                  <a:xfrm>
                    <a:off x="2653" y="829"/>
                    <a:ext cx="2" cy="14"/>
                  </a:xfrm>
                  <a:prstGeom prst="rect">
                    <a:avLst/>
                  </a:prstGeom>
                  <a:solidFill>
                    <a:srgbClr val="00E9E9"/>
                  </a:solidFill>
                  <a:ln w="9525">
                    <a:noFill/>
                    <a:miter lim="800000"/>
                    <a:headEnd/>
                    <a:tailEnd/>
                  </a:ln>
                </p:spPr>
                <p:txBody>
                  <a:bodyPr/>
                  <a:lstStyle/>
                  <a:p>
                    <a:endParaRPr lang="sl-SI"/>
                  </a:p>
                </p:txBody>
              </p:sp>
              <p:sp>
                <p:nvSpPr>
                  <p:cNvPr id="4812098" name="Rectangle 322"/>
                  <p:cNvSpPr>
                    <a:spLocks noChangeArrowheads="1"/>
                  </p:cNvSpPr>
                  <p:nvPr/>
                </p:nvSpPr>
                <p:spPr bwMode="auto">
                  <a:xfrm>
                    <a:off x="2655" y="829"/>
                    <a:ext cx="2" cy="14"/>
                  </a:xfrm>
                  <a:prstGeom prst="rect">
                    <a:avLst/>
                  </a:prstGeom>
                  <a:solidFill>
                    <a:srgbClr val="00CECE"/>
                  </a:solidFill>
                  <a:ln w="9525">
                    <a:noFill/>
                    <a:miter lim="800000"/>
                    <a:headEnd/>
                    <a:tailEnd/>
                  </a:ln>
                </p:spPr>
                <p:txBody>
                  <a:bodyPr/>
                  <a:lstStyle/>
                  <a:p>
                    <a:endParaRPr lang="sl-SI"/>
                  </a:p>
                </p:txBody>
              </p:sp>
              <p:sp>
                <p:nvSpPr>
                  <p:cNvPr id="4812099" name="Rectangle 323"/>
                  <p:cNvSpPr>
                    <a:spLocks noChangeArrowheads="1"/>
                  </p:cNvSpPr>
                  <p:nvPr/>
                </p:nvSpPr>
                <p:spPr bwMode="auto">
                  <a:xfrm>
                    <a:off x="2657" y="829"/>
                    <a:ext cx="2" cy="14"/>
                  </a:xfrm>
                  <a:prstGeom prst="rect">
                    <a:avLst/>
                  </a:prstGeom>
                  <a:solidFill>
                    <a:srgbClr val="00ADAD"/>
                  </a:solidFill>
                  <a:ln w="9525">
                    <a:noFill/>
                    <a:miter lim="800000"/>
                    <a:headEnd/>
                    <a:tailEnd/>
                  </a:ln>
                </p:spPr>
                <p:txBody>
                  <a:bodyPr/>
                  <a:lstStyle/>
                  <a:p>
                    <a:endParaRPr lang="sl-SI"/>
                  </a:p>
                </p:txBody>
              </p:sp>
              <p:sp>
                <p:nvSpPr>
                  <p:cNvPr id="4812100" name="Rectangle 324"/>
                  <p:cNvSpPr>
                    <a:spLocks noChangeArrowheads="1"/>
                  </p:cNvSpPr>
                  <p:nvPr/>
                </p:nvSpPr>
                <p:spPr bwMode="auto">
                  <a:xfrm>
                    <a:off x="2659" y="829"/>
                    <a:ext cx="2" cy="14"/>
                  </a:xfrm>
                  <a:prstGeom prst="rect">
                    <a:avLst/>
                  </a:prstGeom>
                  <a:solidFill>
                    <a:srgbClr val="008E8E"/>
                  </a:solidFill>
                  <a:ln w="9525">
                    <a:noFill/>
                    <a:miter lim="800000"/>
                    <a:headEnd/>
                    <a:tailEnd/>
                  </a:ln>
                </p:spPr>
                <p:txBody>
                  <a:bodyPr/>
                  <a:lstStyle/>
                  <a:p>
                    <a:endParaRPr lang="sl-SI"/>
                  </a:p>
                </p:txBody>
              </p:sp>
              <p:sp>
                <p:nvSpPr>
                  <p:cNvPr id="4812101" name="Rectangle 325"/>
                  <p:cNvSpPr>
                    <a:spLocks noChangeArrowheads="1"/>
                  </p:cNvSpPr>
                  <p:nvPr/>
                </p:nvSpPr>
                <p:spPr bwMode="auto">
                  <a:xfrm>
                    <a:off x="2661" y="829"/>
                    <a:ext cx="2" cy="14"/>
                  </a:xfrm>
                  <a:prstGeom prst="rect">
                    <a:avLst/>
                  </a:prstGeom>
                  <a:solidFill>
                    <a:srgbClr val="007676"/>
                  </a:solidFill>
                  <a:ln w="9525">
                    <a:noFill/>
                    <a:miter lim="800000"/>
                    <a:headEnd/>
                    <a:tailEnd/>
                  </a:ln>
                </p:spPr>
                <p:txBody>
                  <a:bodyPr/>
                  <a:lstStyle/>
                  <a:p>
                    <a:endParaRPr lang="sl-SI"/>
                  </a:p>
                </p:txBody>
              </p:sp>
            </p:grpSp>
            <p:sp>
              <p:nvSpPr>
                <p:cNvPr id="4812102" name="Freeform 326"/>
                <p:cNvSpPr>
                  <a:spLocks/>
                </p:cNvSpPr>
                <p:nvPr/>
              </p:nvSpPr>
              <p:spPr bwMode="auto">
                <a:xfrm>
                  <a:off x="2636" y="822"/>
                  <a:ext cx="25" cy="12"/>
                </a:xfrm>
                <a:custGeom>
                  <a:avLst/>
                  <a:gdLst/>
                  <a:ahLst/>
                  <a:cxnLst>
                    <a:cxn ang="0">
                      <a:pos x="25" y="7"/>
                    </a:cxn>
                    <a:cxn ang="0">
                      <a:pos x="25" y="5"/>
                    </a:cxn>
                    <a:cxn ang="0">
                      <a:pos x="23" y="5"/>
                    </a:cxn>
                    <a:cxn ang="0">
                      <a:pos x="21" y="3"/>
                    </a:cxn>
                    <a:cxn ang="0">
                      <a:pos x="17" y="0"/>
                    </a:cxn>
                    <a:cxn ang="0">
                      <a:pos x="13" y="0"/>
                    </a:cxn>
                    <a:cxn ang="0">
                      <a:pos x="11" y="0"/>
                    </a:cxn>
                    <a:cxn ang="0">
                      <a:pos x="11" y="0"/>
                    </a:cxn>
                    <a:cxn ang="0">
                      <a:pos x="7" y="0"/>
                    </a:cxn>
                    <a:cxn ang="0">
                      <a:pos x="2" y="3"/>
                    </a:cxn>
                    <a:cxn ang="0">
                      <a:pos x="0" y="5"/>
                    </a:cxn>
                    <a:cxn ang="0">
                      <a:pos x="0" y="5"/>
                    </a:cxn>
                    <a:cxn ang="0">
                      <a:pos x="0" y="7"/>
                    </a:cxn>
                    <a:cxn ang="0">
                      <a:pos x="0" y="10"/>
                    </a:cxn>
                    <a:cxn ang="0">
                      <a:pos x="2" y="12"/>
                    </a:cxn>
                    <a:cxn ang="0">
                      <a:pos x="7" y="12"/>
                    </a:cxn>
                    <a:cxn ang="0">
                      <a:pos x="13" y="12"/>
                    </a:cxn>
                    <a:cxn ang="0">
                      <a:pos x="17" y="12"/>
                    </a:cxn>
                    <a:cxn ang="0">
                      <a:pos x="21" y="12"/>
                    </a:cxn>
                    <a:cxn ang="0">
                      <a:pos x="23" y="10"/>
                    </a:cxn>
                    <a:cxn ang="0">
                      <a:pos x="25" y="7"/>
                    </a:cxn>
                    <a:cxn ang="0">
                      <a:pos x="25" y="7"/>
                    </a:cxn>
                  </a:cxnLst>
                  <a:rect l="0" t="0" r="r" b="b"/>
                  <a:pathLst>
                    <a:path w="25" h="12">
                      <a:moveTo>
                        <a:pt x="25" y="7"/>
                      </a:moveTo>
                      <a:lnTo>
                        <a:pt x="25" y="5"/>
                      </a:lnTo>
                      <a:lnTo>
                        <a:pt x="23" y="5"/>
                      </a:lnTo>
                      <a:lnTo>
                        <a:pt x="21" y="3"/>
                      </a:lnTo>
                      <a:lnTo>
                        <a:pt x="17" y="0"/>
                      </a:lnTo>
                      <a:lnTo>
                        <a:pt x="13" y="0"/>
                      </a:lnTo>
                      <a:lnTo>
                        <a:pt x="11" y="0"/>
                      </a:lnTo>
                      <a:lnTo>
                        <a:pt x="11" y="0"/>
                      </a:lnTo>
                      <a:lnTo>
                        <a:pt x="7" y="0"/>
                      </a:lnTo>
                      <a:lnTo>
                        <a:pt x="2" y="3"/>
                      </a:lnTo>
                      <a:lnTo>
                        <a:pt x="0" y="5"/>
                      </a:lnTo>
                      <a:lnTo>
                        <a:pt x="0" y="5"/>
                      </a:lnTo>
                      <a:lnTo>
                        <a:pt x="0" y="7"/>
                      </a:lnTo>
                      <a:lnTo>
                        <a:pt x="0" y="10"/>
                      </a:lnTo>
                      <a:lnTo>
                        <a:pt x="2" y="12"/>
                      </a:lnTo>
                      <a:lnTo>
                        <a:pt x="7" y="12"/>
                      </a:lnTo>
                      <a:lnTo>
                        <a:pt x="13" y="12"/>
                      </a:lnTo>
                      <a:lnTo>
                        <a:pt x="17" y="12"/>
                      </a:lnTo>
                      <a:lnTo>
                        <a:pt x="21" y="12"/>
                      </a:lnTo>
                      <a:lnTo>
                        <a:pt x="23" y="10"/>
                      </a:lnTo>
                      <a:lnTo>
                        <a:pt x="25" y="7"/>
                      </a:lnTo>
                      <a:lnTo>
                        <a:pt x="25" y="7"/>
                      </a:lnTo>
                      <a:close/>
                    </a:path>
                  </a:pathLst>
                </a:custGeom>
                <a:solidFill>
                  <a:srgbClr val="9AD9FF"/>
                </a:solidFill>
                <a:ln w="9525">
                  <a:noFill/>
                  <a:round/>
                  <a:headEnd/>
                  <a:tailEnd/>
                </a:ln>
              </p:spPr>
              <p:txBody>
                <a:bodyPr/>
                <a:lstStyle/>
                <a:p>
                  <a:endParaRPr lang="sl-SI"/>
                </a:p>
              </p:txBody>
            </p:sp>
            <p:sp>
              <p:nvSpPr>
                <p:cNvPr id="4812103" name="Freeform 327"/>
                <p:cNvSpPr>
                  <a:spLocks/>
                </p:cNvSpPr>
                <p:nvPr/>
              </p:nvSpPr>
              <p:spPr bwMode="auto">
                <a:xfrm>
                  <a:off x="2649" y="825"/>
                  <a:ext cx="6" cy="2"/>
                </a:xfrm>
                <a:custGeom>
                  <a:avLst/>
                  <a:gdLst/>
                  <a:ahLst/>
                  <a:cxnLst>
                    <a:cxn ang="0">
                      <a:pos x="2" y="2"/>
                    </a:cxn>
                    <a:cxn ang="0">
                      <a:pos x="6" y="0"/>
                    </a:cxn>
                    <a:cxn ang="0">
                      <a:pos x="6" y="0"/>
                    </a:cxn>
                    <a:cxn ang="0">
                      <a:pos x="0" y="0"/>
                    </a:cxn>
                    <a:cxn ang="0">
                      <a:pos x="0" y="0"/>
                    </a:cxn>
                    <a:cxn ang="0">
                      <a:pos x="0" y="2"/>
                    </a:cxn>
                    <a:cxn ang="0">
                      <a:pos x="4" y="2"/>
                    </a:cxn>
                    <a:cxn ang="0">
                      <a:pos x="2" y="2"/>
                    </a:cxn>
                  </a:cxnLst>
                  <a:rect l="0" t="0" r="r" b="b"/>
                  <a:pathLst>
                    <a:path w="6" h="2">
                      <a:moveTo>
                        <a:pt x="2" y="2"/>
                      </a:moveTo>
                      <a:lnTo>
                        <a:pt x="6" y="0"/>
                      </a:lnTo>
                      <a:lnTo>
                        <a:pt x="6" y="0"/>
                      </a:lnTo>
                      <a:lnTo>
                        <a:pt x="0" y="0"/>
                      </a:lnTo>
                      <a:lnTo>
                        <a:pt x="0" y="0"/>
                      </a:lnTo>
                      <a:lnTo>
                        <a:pt x="0" y="2"/>
                      </a:lnTo>
                      <a:lnTo>
                        <a:pt x="4" y="2"/>
                      </a:lnTo>
                      <a:lnTo>
                        <a:pt x="2" y="2"/>
                      </a:lnTo>
                      <a:close/>
                    </a:path>
                  </a:pathLst>
                </a:custGeom>
                <a:solidFill>
                  <a:srgbClr val="464646"/>
                </a:solidFill>
                <a:ln w="9525">
                  <a:noFill/>
                  <a:round/>
                  <a:headEnd/>
                  <a:tailEnd/>
                </a:ln>
              </p:spPr>
              <p:txBody>
                <a:bodyPr/>
                <a:lstStyle/>
                <a:p>
                  <a:endParaRPr lang="sl-SI"/>
                </a:p>
              </p:txBody>
            </p:sp>
            <p:sp>
              <p:nvSpPr>
                <p:cNvPr id="4812104" name="Freeform 328"/>
                <p:cNvSpPr>
                  <a:spLocks/>
                </p:cNvSpPr>
                <p:nvPr/>
              </p:nvSpPr>
              <p:spPr bwMode="auto">
                <a:xfrm>
                  <a:off x="2649" y="825"/>
                  <a:ext cx="8" cy="2"/>
                </a:xfrm>
                <a:custGeom>
                  <a:avLst/>
                  <a:gdLst/>
                  <a:ahLst/>
                  <a:cxnLst>
                    <a:cxn ang="0">
                      <a:pos x="4" y="2"/>
                    </a:cxn>
                    <a:cxn ang="0">
                      <a:pos x="8" y="0"/>
                    </a:cxn>
                    <a:cxn ang="0">
                      <a:pos x="6" y="0"/>
                    </a:cxn>
                    <a:cxn ang="0">
                      <a:pos x="2" y="0"/>
                    </a:cxn>
                    <a:cxn ang="0">
                      <a:pos x="0" y="0"/>
                    </a:cxn>
                    <a:cxn ang="0">
                      <a:pos x="0" y="2"/>
                    </a:cxn>
                    <a:cxn ang="0">
                      <a:pos x="6" y="2"/>
                    </a:cxn>
                    <a:cxn ang="0">
                      <a:pos x="4" y="2"/>
                    </a:cxn>
                  </a:cxnLst>
                  <a:rect l="0" t="0" r="r" b="b"/>
                  <a:pathLst>
                    <a:path w="8" h="2">
                      <a:moveTo>
                        <a:pt x="4" y="2"/>
                      </a:moveTo>
                      <a:lnTo>
                        <a:pt x="8" y="0"/>
                      </a:lnTo>
                      <a:lnTo>
                        <a:pt x="6" y="0"/>
                      </a:lnTo>
                      <a:lnTo>
                        <a:pt x="2" y="0"/>
                      </a:lnTo>
                      <a:lnTo>
                        <a:pt x="0" y="0"/>
                      </a:lnTo>
                      <a:lnTo>
                        <a:pt x="0" y="2"/>
                      </a:lnTo>
                      <a:lnTo>
                        <a:pt x="6" y="2"/>
                      </a:lnTo>
                      <a:lnTo>
                        <a:pt x="4" y="2"/>
                      </a:lnTo>
                      <a:close/>
                    </a:path>
                  </a:pathLst>
                </a:custGeom>
                <a:solidFill>
                  <a:srgbClr val="FFFFD0"/>
                </a:solidFill>
                <a:ln w="9525">
                  <a:noFill/>
                  <a:round/>
                  <a:headEnd/>
                  <a:tailEnd/>
                </a:ln>
              </p:spPr>
              <p:txBody>
                <a:bodyPr/>
                <a:lstStyle/>
                <a:p>
                  <a:endParaRPr lang="sl-SI"/>
                </a:p>
              </p:txBody>
            </p:sp>
            <p:sp>
              <p:nvSpPr>
                <p:cNvPr id="4812105" name="Freeform 329"/>
                <p:cNvSpPr>
                  <a:spLocks/>
                </p:cNvSpPr>
                <p:nvPr/>
              </p:nvSpPr>
              <p:spPr bwMode="auto">
                <a:xfrm>
                  <a:off x="2638" y="825"/>
                  <a:ext cx="9" cy="2"/>
                </a:xfrm>
                <a:custGeom>
                  <a:avLst/>
                  <a:gdLst/>
                  <a:ahLst/>
                  <a:cxnLst>
                    <a:cxn ang="0">
                      <a:pos x="7" y="2"/>
                    </a:cxn>
                    <a:cxn ang="0">
                      <a:pos x="0" y="0"/>
                    </a:cxn>
                    <a:cxn ang="0">
                      <a:pos x="3" y="0"/>
                    </a:cxn>
                    <a:cxn ang="0">
                      <a:pos x="7" y="2"/>
                    </a:cxn>
                    <a:cxn ang="0">
                      <a:pos x="9" y="0"/>
                    </a:cxn>
                    <a:cxn ang="0">
                      <a:pos x="9" y="2"/>
                    </a:cxn>
                    <a:cxn ang="0">
                      <a:pos x="5" y="2"/>
                    </a:cxn>
                    <a:cxn ang="0">
                      <a:pos x="7" y="2"/>
                    </a:cxn>
                  </a:cxnLst>
                  <a:rect l="0" t="0" r="r" b="b"/>
                  <a:pathLst>
                    <a:path w="9" h="2">
                      <a:moveTo>
                        <a:pt x="7" y="2"/>
                      </a:moveTo>
                      <a:lnTo>
                        <a:pt x="0" y="0"/>
                      </a:lnTo>
                      <a:lnTo>
                        <a:pt x="3" y="0"/>
                      </a:lnTo>
                      <a:lnTo>
                        <a:pt x="7" y="2"/>
                      </a:lnTo>
                      <a:lnTo>
                        <a:pt x="9" y="0"/>
                      </a:lnTo>
                      <a:lnTo>
                        <a:pt x="9" y="2"/>
                      </a:lnTo>
                      <a:lnTo>
                        <a:pt x="5" y="2"/>
                      </a:lnTo>
                      <a:lnTo>
                        <a:pt x="7" y="2"/>
                      </a:lnTo>
                      <a:close/>
                    </a:path>
                  </a:pathLst>
                </a:custGeom>
                <a:solidFill>
                  <a:srgbClr val="464646"/>
                </a:solidFill>
                <a:ln w="9525">
                  <a:noFill/>
                  <a:round/>
                  <a:headEnd/>
                  <a:tailEnd/>
                </a:ln>
              </p:spPr>
              <p:txBody>
                <a:bodyPr/>
                <a:lstStyle/>
                <a:p>
                  <a:endParaRPr lang="sl-SI"/>
                </a:p>
              </p:txBody>
            </p:sp>
            <p:sp>
              <p:nvSpPr>
                <p:cNvPr id="4812106" name="Freeform 330"/>
                <p:cNvSpPr>
                  <a:spLocks/>
                </p:cNvSpPr>
                <p:nvPr/>
              </p:nvSpPr>
              <p:spPr bwMode="auto">
                <a:xfrm>
                  <a:off x="2638" y="825"/>
                  <a:ext cx="9" cy="2"/>
                </a:xfrm>
                <a:custGeom>
                  <a:avLst/>
                  <a:gdLst/>
                  <a:ahLst/>
                  <a:cxnLst>
                    <a:cxn ang="0">
                      <a:pos x="5" y="2"/>
                    </a:cxn>
                    <a:cxn ang="0">
                      <a:pos x="0" y="0"/>
                    </a:cxn>
                    <a:cxn ang="0">
                      <a:pos x="0" y="0"/>
                    </a:cxn>
                    <a:cxn ang="0">
                      <a:pos x="7" y="2"/>
                    </a:cxn>
                    <a:cxn ang="0">
                      <a:pos x="7" y="0"/>
                    </a:cxn>
                    <a:cxn ang="0">
                      <a:pos x="9" y="2"/>
                    </a:cxn>
                    <a:cxn ang="0">
                      <a:pos x="3" y="2"/>
                    </a:cxn>
                    <a:cxn ang="0">
                      <a:pos x="5" y="2"/>
                    </a:cxn>
                  </a:cxnLst>
                  <a:rect l="0" t="0" r="r" b="b"/>
                  <a:pathLst>
                    <a:path w="9" h="2">
                      <a:moveTo>
                        <a:pt x="5" y="2"/>
                      </a:moveTo>
                      <a:lnTo>
                        <a:pt x="0" y="0"/>
                      </a:lnTo>
                      <a:lnTo>
                        <a:pt x="0" y="0"/>
                      </a:lnTo>
                      <a:lnTo>
                        <a:pt x="7" y="2"/>
                      </a:lnTo>
                      <a:lnTo>
                        <a:pt x="7" y="0"/>
                      </a:lnTo>
                      <a:lnTo>
                        <a:pt x="9" y="2"/>
                      </a:lnTo>
                      <a:lnTo>
                        <a:pt x="3" y="2"/>
                      </a:lnTo>
                      <a:lnTo>
                        <a:pt x="5" y="2"/>
                      </a:lnTo>
                      <a:close/>
                    </a:path>
                  </a:pathLst>
                </a:custGeom>
                <a:solidFill>
                  <a:srgbClr val="FFFFD0"/>
                </a:solidFill>
                <a:ln w="9525">
                  <a:noFill/>
                  <a:round/>
                  <a:headEnd/>
                  <a:tailEnd/>
                </a:ln>
              </p:spPr>
              <p:txBody>
                <a:bodyPr/>
                <a:lstStyle/>
                <a:p>
                  <a:endParaRPr lang="sl-SI"/>
                </a:p>
              </p:txBody>
            </p:sp>
            <p:sp>
              <p:nvSpPr>
                <p:cNvPr id="4812107" name="Freeform 331"/>
                <p:cNvSpPr>
                  <a:spLocks/>
                </p:cNvSpPr>
                <p:nvPr/>
              </p:nvSpPr>
              <p:spPr bwMode="auto">
                <a:xfrm>
                  <a:off x="2651" y="829"/>
                  <a:ext cx="8" cy="3"/>
                </a:xfrm>
                <a:custGeom>
                  <a:avLst/>
                  <a:gdLst/>
                  <a:ahLst/>
                  <a:cxnLst>
                    <a:cxn ang="0">
                      <a:pos x="2" y="0"/>
                    </a:cxn>
                    <a:cxn ang="0">
                      <a:pos x="8" y="3"/>
                    </a:cxn>
                    <a:cxn ang="0">
                      <a:pos x="6" y="3"/>
                    </a:cxn>
                    <a:cxn ang="0">
                      <a:pos x="0" y="0"/>
                    </a:cxn>
                    <a:cxn ang="0">
                      <a:pos x="0" y="3"/>
                    </a:cxn>
                    <a:cxn ang="0">
                      <a:pos x="0" y="0"/>
                    </a:cxn>
                    <a:cxn ang="0">
                      <a:pos x="2" y="0"/>
                    </a:cxn>
                    <a:cxn ang="0">
                      <a:pos x="2" y="0"/>
                    </a:cxn>
                  </a:cxnLst>
                  <a:rect l="0" t="0" r="r" b="b"/>
                  <a:pathLst>
                    <a:path w="8" h="3">
                      <a:moveTo>
                        <a:pt x="2" y="0"/>
                      </a:moveTo>
                      <a:lnTo>
                        <a:pt x="8" y="3"/>
                      </a:lnTo>
                      <a:lnTo>
                        <a:pt x="6" y="3"/>
                      </a:lnTo>
                      <a:lnTo>
                        <a:pt x="0" y="0"/>
                      </a:lnTo>
                      <a:lnTo>
                        <a:pt x="0" y="3"/>
                      </a:lnTo>
                      <a:lnTo>
                        <a:pt x="0" y="0"/>
                      </a:lnTo>
                      <a:lnTo>
                        <a:pt x="2" y="0"/>
                      </a:lnTo>
                      <a:lnTo>
                        <a:pt x="2" y="0"/>
                      </a:lnTo>
                      <a:close/>
                    </a:path>
                  </a:pathLst>
                </a:custGeom>
                <a:solidFill>
                  <a:srgbClr val="464646"/>
                </a:solidFill>
                <a:ln w="9525">
                  <a:noFill/>
                  <a:round/>
                  <a:headEnd/>
                  <a:tailEnd/>
                </a:ln>
              </p:spPr>
              <p:txBody>
                <a:bodyPr/>
                <a:lstStyle/>
                <a:p>
                  <a:endParaRPr lang="sl-SI"/>
                </a:p>
              </p:txBody>
            </p:sp>
            <p:sp>
              <p:nvSpPr>
                <p:cNvPr id="4812108" name="Freeform 332"/>
                <p:cNvSpPr>
                  <a:spLocks/>
                </p:cNvSpPr>
                <p:nvPr/>
              </p:nvSpPr>
              <p:spPr bwMode="auto">
                <a:xfrm>
                  <a:off x="2651" y="829"/>
                  <a:ext cx="6" cy="5"/>
                </a:xfrm>
                <a:custGeom>
                  <a:avLst/>
                  <a:gdLst/>
                  <a:ahLst/>
                  <a:cxnLst>
                    <a:cxn ang="0">
                      <a:pos x="2" y="0"/>
                    </a:cxn>
                    <a:cxn ang="0">
                      <a:pos x="6" y="3"/>
                    </a:cxn>
                    <a:cxn ang="0">
                      <a:pos x="6" y="5"/>
                    </a:cxn>
                    <a:cxn ang="0">
                      <a:pos x="0" y="3"/>
                    </a:cxn>
                    <a:cxn ang="0">
                      <a:pos x="0" y="3"/>
                    </a:cxn>
                    <a:cxn ang="0">
                      <a:pos x="0" y="0"/>
                    </a:cxn>
                    <a:cxn ang="0">
                      <a:pos x="2" y="0"/>
                    </a:cxn>
                    <a:cxn ang="0">
                      <a:pos x="2" y="0"/>
                    </a:cxn>
                  </a:cxnLst>
                  <a:rect l="0" t="0" r="r" b="b"/>
                  <a:pathLst>
                    <a:path w="6" h="5">
                      <a:moveTo>
                        <a:pt x="2" y="0"/>
                      </a:moveTo>
                      <a:lnTo>
                        <a:pt x="6" y="3"/>
                      </a:lnTo>
                      <a:lnTo>
                        <a:pt x="6" y="5"/>
                      </a:lnTo>
                      <a:lnTo>
                        <a:pt x="0" y="3"/>
                      </a:lnTo>
                      <a:lnTo>
                        <a:pt x="0" y="3"/>
                      </a:lnTo>
                      <a:lnTo>
                        <a:pt x="0" y="0"/>
                      </a:lnTo>
                      <a:lnTo>
                        <a:pt x="2" y="0"/>
                      </a:lnTo>
                      <a:lnTo>
                        <a:pt x="2" y="0"/>
                      </a:lnTo>
                      <a:close/>
                    </a:path>
                  </a:pathLst>
                </a:custGeom>
                <a:solidFill>
                  <a:srgbClr val="FFFFD0"/>
                </a:solidFill>
                <a:ln w="9525">
                  <a:noFill/>
                  <a:round/>
                  <a:headEnd/>
                  <a:tailEnd/>
                </a:ln>
              </p:spPr>
              <p:txBody>
                <a:bodyPr/>
                <a:lstStyle/>
                <a:p>
                  <a:endParaRPr lang="sl-SI"/>
                </a:p>
              </p:txBody>
            </p:sp>
            <p:sp>
              <p:nvSpPr>
                <p:cNvPr id="4812109" name="Freeform 333"/>
                <p:cNvSpPr>
                  <a:spLocks/>
                </p:cNvSpPr>
                <p:nvPr/>
              </p:nvSpPr>
              <p:spPr bwMode="auto">
                <a:xfrm>
                  <a:off x="2641" y="829"/>
                  <a:ext cx="6" cy="5"/>
                </a:xfrm>
                <a:custGeom>
                  <a:avLst/>
                  <a:gdLst/>
                  <a:ahLst/>
                  <a:cxnLst>
                    <a:cxn ang="0">
                      <a:pos x="4" y="0"/>
                    </a:cxn>
                    <a:cxn ang="0">
                      <a:pos x="0" y="5"/>
                    </a:cxn>
                    <a:cxn ang="0">
                      <a:pos x="0" y="5"/>
                    </a:cxn>
                    <a:cxn ang="0">
                      <a:pos x="6" y="0"/>
                    </a:cxn>
                    <a:cxn ang="0">
                      <a:pos x="6" y="3"/>
                    </a:cxn>
                    <a:cxn ang="0">
                      <a:pos x="6" y="0"/>
                    </a:cxn>
                    <a:cxn ang="0">
                      <a:pos x="4" y="0"/>
                    </a:cxn>
                    <a:cxn ang="0">
                      <a:pos x="4" y="0"/>
                    </a:cxn>
                  </a:cxnLst>
                  <a:rect l="0" t="0" r="r" b="b"/>
                  <a:pathLst>
                    <a:path w="6" h="5">
                      <a:moveTo>
                        <a:pt x="4" y="0"/>
                      </a:moveTo>
                      <a:lnTo>
                        <a:pt x="0" y="5"/>
                      </a:lnTo>
                      <a:lnTo>
                        <a:pt x="0" y="5"/>
                      </a:lnTo>
                      <a:lnTo>
                        <a:pt x="6" y="0"/>
                      </a:lnTo>
                      <a:lnTo>
                        <a:pt x="6" y="3"/>
                      </a:lnTo>
                      <a:lnTo>
                        <a:pt x="6" y="0"/>
                      </a:lnTo>
                      <a:lnTo>
                        <a:pt x="4" y="0"/>
                      </a:lnTo>
                      <a:lnTo>
                        <a:pt x="4" y="0"/>
                      </a:lnTo>
                      <a:close/>
                    </a:path>
                  </a:pathLst>
                </a:custGeom>
                <a:solidFill>
                  <a:srgbClr val="464646"/>
                </a:solidFill>
                <a:ln w="9525">
                  <a:noFill/>
                  <a:round/>
                  <a:headEnd/>
                  <a:tailEnd/>
                </a:ln>
              </p:spPr>
              <p:txBody>
                <a:bodyPr/>
                <a:lstStyle/>
                <a:p>
                  <a:endParaRPr lang="sl-SI"/>
                </a:p>
              </p:txBody>
            </p:sp>
            <p:sp>
              <p:nvSpPr>
                <p:cNvPr id="4812110" name="Freeform 334"/>
                <p:cNvSpPr>
                  <a:spLocks/>
                </p:cNvSpPr>
                <p:nvPr/>
              </p:nvSpPr>
              <p:spPr bwMode="auto">
                <a:xfrm>
                  <a:off x="2641" y="829"/>
                  <a:ext cx="8" cy="5"/>
                </a:xfrm>
                <a:custGeom>
                  <a:avLst/>
                  <a:gdLst/>
                  <a:ahLst/>
                  <a:cxnLst>
                    <a:cxn ang="0">
                      <a:pos x="4" y="0"/>
                    </a:cxn>
                    <a:cxn ang="0">
                      <a:pos x="0" y="5"/>
                    </a:cxn>
                    <a:cxn ang="0">
                      <a:pos x="0" y="5"/>
                    </a:cxn>
                    <a:cxn ang="0">
                      <a:pos x="6" y="3"/>
                    </a:cxn>
                    <a:cxn ang="0">
                      <a:pos x="6" y="3"/>
                    </a:cxn>
                    <a:cxn ang="0">
                      <a:pos x="8" y="0"/>
                    </a:cxn>
                    <a:cxn ang="0">
                      <a:pos x="4" y="0"/>
                    </a:cxn>
                    <a:cxn ang="0">
                      <a:pos x="4" y="0"/>
                    </a:cxn>
                  </a:cxnLst>
                  <a:rect l="0" t="0" r="r" b="b"/>
                  <a:pathLst>
                    <a:path w="8" h="5">
                      <a:moveTo>
                        <a:pt x="4" y="0"/>
                      </a:moveTo>
                      <a:lnTo>
                        <a:pt x="0" y="5"/>
                      </a:lnTo>
                      <a:lnTo>
                        <a:pt x="0" y="5"/>
                      </a:lnTo>
                      <a:lnTo>
                        <a:pt x="6" y="3"/>
                      </a:lnTo>
                      <a:lnTo>
                        <a:pt x="6" y="3"/>
                      </a:lnTo>
                      <a:lnTo>
                        <a:pt x="8" y="0"/>
                      </a:lnTo>
                      <a:lnTo>
                        <a:pt x="4" y="0"/>
                      </a:lnTo>
                      <a:lnTo>
                        <a:pt x="4" y="0"/>
                      </a:lnTo>
                      <a:close/>
                    </a:path>
                  </a:pathLst>
                </a:custGeom>
                <a:solidFill>
                  <a:srgbClr val="FFFFD0"/>
                </a:solidFill>
                <a:ln w="9525">
                  <a:noFill/>
                  <a:round/>
                  <a:headEnd/>
                  <a:tailEnd/>
                </a:ln>
              </p:spPr>
              <p:txBody>
                <a:bodyPr/>
                <a:lstStyle/>
                <a:p>
                  <a:endParaRPr lang="sl-SI"/>
                </a:p>
              </p:txBody>
            </p:sp>
          </p:grpSp>
          <p:sp>
            <p:nvSpPr>
              <p:cNvPr id="4812111" name="Line 335"/>
              <p:cNvSpPr>
                <a:spLocks noChangeShapeType="1"/>
              </p:cNvSpPr>
              <p:nvPr/>
            </p:nvSpPr>
            <p:spPr bwMode="auto">
              <a:xfrm>
                <a:off x="2568" y="804"/>
                <a:ext cx="127" cy="1"/>
              </a:xfrm>
              <a:prstGeom prst="line">
                <a:avLst/>
              </a:prstGeom>
              <a:noFill/>
              <a:ln w="9525">
                <a:solidFill>
                  <a:srgbClr val="000000"/>
                </a:solidFill>
                <a:round/>
                <a:headEnd/>
                <a:tailEnd/>
              </a:ln>
            </p:spPr>
            <p:txBody>
              <a:bodyPr/>
              <a:lstStyle/>
              <a:p>
                <a:endParaRPr lang="sl-SI"/>
              </a:p>
            </p:txBody>
          </p:sp>
          <p:sp>
            <p:nvSpPr>
              <p:cNvPr id="4812112" name="Line 336"/>
              <p:cNvSpPr>
                <a:spLocks noChangeShapeType="1"/>
              </p:cNvSpPr>
              <p:nvPr/>
            </p:nvSpPr>
            <p:spPr bwMode="auto">
              <a:xfrm>
                <a:off x="2624" y="854"/>
                <a:ext cx="50" cy="1"/>
              </a:xfrm>
              <a:prstGeom prst="line">
                <a:avLst/>
              </a:prstGeom>
              <a:noFill/>
              <a:ln w="9525">
                <a:solidFill>
                  <a:srgbClr val="000000"/>
                </a:solidFill>
                <a:round/>
                <a:headEnd/>
                <a:tailEnd/>
              </a:ln>
            </p:spPr>
            <p:txBody>
              <a:bodyPr/>
              <a:lstStyle/>
              <a:p>
                <a:endParaRPr lang="sl-SI"/>
              </a:p>
            </p:txBody>
          </p:sp>
          <p:sp>
            <p:nvSpPr>
              <p:cNvPr id="4812113" name="Line 337"/>
              <p:cNvSpPr>
                <a:spLocks noChangeShapeType="1"/>
              </p:cNvSpPr>
              <p:nvPr/>
            </p:nvSpPr>
            <p:spPr bwMode="auto">
              <a:xfrm>
                <a:off x="2634" y="722"/>
                <a:ext cx="1" cy="18"/>
              </a:xfrm>
              <a:prstGeom prst="line">
                <a:avLst/>
              </a:prstGeom>
              <a:noFill/>
              <a:ln w="9525">
                <a:solidFill>
                  <a:srgbClr val="000000"/>
                </a:solidFill>
                <a:round/>
                <a:headEnd/>
                <a:tailEnd/>
              </a:ln>
            </p:spPr>
            <p:txBody>
              <a:bodyPr/>
              <a:lstStyle/>
              <a:p>
                <a:endParaRPr lang="sl-SI"/>
              </a:p>
            </p:txBody>
          </p:sp>
          <p:sp>
            <p:nvSpPr>
              <p:cNvPr id="4812114" name="Line 338"/>
              <p:cNvSpPr>
                <a:spLocks noChangeShapeType="1"/>
              </p:cNvSpPr>
              <p:nvPr/>
            </p:nvSpPr>
            <p:spPr bwMode="auto">
              <a:xfrm>
                <a:off x="2599" y="747"/>
                <a:ext cx="1" cy="14"/>
              </a:xfrm>
              <a:prstGeom prst="line">
                <a:avLst/>
              </a:prstGeom>
              <a:noFill/>
              <a:ln w="9525">
                <a:solidFill>
                  <a:srgbClr val="000000"/>
                </a:solidFill>
                <a:round/>
                <a:headEnd/>
                <a:tailEnd/>
              </a:ln>
            </p:spPr>
            <p:txBody>
              <a:bodyPr/>
              <a:lstStyle/>
              <a:p>
                <a:endParaRPr lang="sl-SI"/>
              </a:p>
            </p:txBody>
          </p:sp>
          <p:sp>
            <p:nvSpPr>
              <p:cNvPr id="4812115" name="Line 339"/>
              <p:cNvSpPr>
                <a:spLocks noChangeShapeType="1"/>
              </p:cNvSpPr>
              <p:nvPr/>
            </p:nvSpPr>
            <p:spPr bwMode="auto">
              <a:xfrm>
                <a:off x="2665" y="749"/>
                <a:ext cx="1" cy="12"/>
              </a:xfrm>
              <a:prstGeom prst="line">
                <a:avLst/>
              </a:prstGeom>
              <a:noFill/>
              <a:ln w="9525">
                <a:solidFill>
                  <a:srgbClr val="000000"/>
                </a:solidFill>
                <a:round/>
                <a:headEnd/>
                <a:tailEnd/>
              </a:ln>
            </p:spPr>
            <p:txBody>
              <a:bodyPr/>
              <a:lstStyle/>
              <a:p>
                <a:endParaRPr lang="sl-SI"/>
              </a:p>
            </p:txBody>
          </p:sp>
          <p:sp>
            <p:nvSpPr>
              <p:cNvPr id="4812116" name="Line 340"/>
              <p:cNvSpPr>
                <a:spLocks noChangeShapeType="1"/>
              </p:cNvSpPr>
              <p:nvPr/>
            </p:nvSpPr>
            <p:spPr bwMode="auto">
              <a:xfrm>
                <a:off x="2576" y="804"/>
                <a:ext cx="1" cy="16"/>
              </a:xfrm>
              <a:prstGeom prst="line">
                <a:avLst/>
              </a:prstGeom>
              <a:noFill/>
              <a:ln w="9525">
                <a:solidFill>
                  <a:srgbClr val="000000"/>
                </a:solidFill>
                <a:round/>
                <a:headEnd/>
                <a:tailEnd/>
              </a:ln>
            </p:spPr>
            <p:txBody>
              <a:bodyPr/>
              <a:lstStyle/>
              <a:p>
                <a:endParaRPr lang="sl-SI"/>
              </a:p>
            </p:txBody>
          </p:sp>
          <p:sp>
            <p:nvSpPr>
              <p:cNvPr id="4812117" name="Line 341"/>
              <p:cNvSpPr>
                <a:spLocks noChangeShapeType="1"/>
              </p:cNvSpPr>
              <p:nvPr/>
            </p:nvSpPr>
            <p:spPr bwMode="auto">
              <a:xfrm>
                <a:off x="2611" y="804"/>
                <a:ext cx="1" cy="16"/>
              </a:xfrm>
              <a:prstGeom prst="line">
                <a:avLst/>
              </a:prstGeom>
              <a:noFill/>
              <a:ln w="9525">
                <a:solidFill>
                  <a:srgbClr val="000000"/>
                </a:solidFill>
                <a:round/>
                <a:headEnd/>
                <a:tailEnd/>
              </a:ln>
            </p:spPr>
            <p:txBody>
              <a:bodyPr/>
              <a:lstStyle/>
              <a:p>
                <a:endParaRPr lang="sl-SI"/>
              </a:p>
            </p:txBody>
          </p:sp>
          <p:sp>
            <p:nvSpPr>
              <p:cNvPr id="4812118" name="Line 342"/>
              <p:cNvSpPr>
                <a:spLocks noChangeShapeType="1"/>
              </p:cNvSpPr>
              <p:nvPr/>
            </p:nvSpPr>
            <p:spPr bwMode="auto">
              <a:xfrm>
                <a:off x="2649" y="804"/>
                <a:ext cx="1" cy="18"/>
              </a:xfrm>
              <a:prstGeom prst="line">
                <a:avLst/>
              </a:prstGeom>
              <a:noFill/>
              <a:ln w="9525">
                <a:solidFill>
                  <a:srgbClr val="000000"/>
                </a:solidFill>
                <a:round/>
                <a:headEnd/>
                <a:tailEnd/>
              </a:ln>
            </p:spPr>
            <p:txBody>
              <a:bodyPr/>
              <a:lstStyle/>
              <a:p>
                <a:endParaRPr lang="sl-SI"/>
              </a:p>
            </p:txBody>
          </p:sp>
          <p:sp>
            <p:nvSpPr>
              <p:cNvPr id="4812119" name="Line 343"/>
              <p:cNvSpPr>
                <a:spLocks noChangeShapeType="1"/>
              </p:cNvSpPr>
              <p:nvPr/>
            </p:nvSpPr>
            <p:spPr bwMode="auto">
              <a:xfrm>
                <a:off x="2684" y="806"/>
                <a:ext cx="1" cy="14"/>
              </a:xfrm>
              <a:prstGeom prst="line">
                <a:avLst/>
              </a:prstGeom>
              <a:noFill/>
              <a:ln w="9525">
                <a:solidFill>
                  <a:srgbClr val="000000"/>
                </a:solidFill>
                <a:round/>
                <a:headEnd/>
                <a:tailEnd/>
              </a:ln>
            </p:spPr>
            <p:txBody>
              <a:bodyPr/>
              <a:lstStyle/>
              <a:p>
                <a:endParaRPr lang="sl-SI"/>
              </a:p>
            </p:txBody>
          </p:sp>
          <p:sp>
            <p:nvSpPr>
              <p:cNvPr id="4812120" name="Line 344"/>
              <p:cNvSpPr>
                <a:spLocks noChangeShapeType="1"/>
              </p:cNvSpPr>
              <p:nvPr/>
            </p:nvSpPr>
            <p:spPr bwMode="auto">
              <a:xfrm>
                <a:off x="2647" y="843"/>
                <a:ext cx="1" cy="11"/>
              </a:xfrm>
              <a:prstGeom prst="line">
                <a:avLst/>
              </a:prstGeom>
              <a:noFill/>
              <a:ln w="9525">
                <a:solidFill>
                  <a:srgbClr val="000000"/>
                </a:solidFill>
                <a:round/>
                <a:headEnd/>
                <a:tailEnd/>
              </a:ln>
            </p:spPr>
            <p:txBody>
              <a:bodyPr/>
              <a:lstStyle/>
              <a:p>
                <a:endParaRPr lang="sl-SI"/>
              </a:p>
            </p:txBody>
          </p:sp>
          <p:sp>
            <p:nvSpPr>
              <p:cNvPr id="4812121" name="Line 345"/>
              <p:cNvSpPr>
                <a:spLocks noChangeShapeType="1"/>
              </p:cNvSpPr>
              <p:nvPr/>
            </p:nvSpPr>
            <p:spPr bwMode="auto">
              <a:xfrm>
                <a:off x="2634" y="854"/>
                <a:ext cx="1" cy="12"/>
              </a:xfrm>
              <a:prstGeom prst="line">
                <a:avLst/>
              </a:prstGeom>
              <a:noFill/>
              <a:ln w="9525">
                <a:solidFill>
                  <a:srgbClr val="000000"/>
                </a:solidFill>
                <a:round/>
                <a:headEnd/>
                <a:tailEnd/>
              </a:ln>
            </p:spPr>
            <p:txBody>
              <a:bodyPr/>
              <a:lstStyle/>
              <a:p>
                <a:endParaRPr lang="sl-SI"/>
              </a:p>
            </p:txBody>
          </p:sp>
          <p:sp>
            <p:nvSpPr>
              <p:cNvPr id="4812122" name="Line 346"/>
              <p:cNvSpPr>
                <a:spLocks noChangeShapeType="1"/>
              </p:cNvSpPr>
              <p:nvPr/>
            </p:nvSpPr>
            <p:spPr bwMode="auto">
              <a:xfrm>
                <a:off x="2665" y="854"/>
                <a:ext cx="1" cy="16"/>
              </a:xfrm>
              <a:prstGeom prst="line">
                <a:avLst/>
              </a:prstGeom>
              <a:noFill/>
              <a:ln w="9525">
                <a:solidFill>
                  <a:srgbClr val="000000"/>
                </a:solidFill>
                <a:round/>
                <a:headEnd/>
                <a:tailEnd/>
              </a:ln>
            </p:spPr>
            <p:txBody>
              <a:bodyPr/>
              <a:lstStyle/>
              <a:p>
                <a:endParaRPr lang="sl-SI"/>
              </a:p>
            </p:txBody>
          </p:sp>
        </p:grpSp>
      </p:grpSp>
      <p:sp>
        <p:nvSpPr>
          <p:cNvPr id="4812123" name="Rectangle 347"/>
          <p:cNvSpPr>
            <a:spLocks noChangeArrowheads="1"/>
          </p:cNvSpPr>
          <p:nvPr/>
        </p:nvSpPr>
        <p:spPr bwMode="auto">
          <a:xfrm>
            <a:off x="679420" y="4108444"/>
            <a:ext cx="912813" cy="366712"/>
          </a:xfrm>
          <a:prstGeom prst="rect">
            <a:avLst/>
          </a:prstGeom>
          <a:noFill/>
          <a:ln w="9525">
            <a:noFill/>
            <a:miter lim="800000"/>
            <a:headEnd/>
            <a:tailEnd/>
          </a:ln>
        </p:spPr>
        <p:txBody>
          <a:bodyPr/>
          <a:lstStyle/>
          <a:p>
            <a:endParaRPr lang="sl-SI"/>
          </a:p>
        </p:txBody>
      </p:sp>
      <p:sp>
        <p:nvSpPr>
          <p:cNvPr id="4812124" name="Rectangle 348"/>
          <p:cNvSpPr>
            <a:spLocks noChangeArrowheads="1"/>
          </p:cNvSpPr>
          <p:nvPr/>
        </p:nvSpPr>
        <p:spPr bwMode="auto">
          <a:xfrm>
            <a:off x="7688233" y="4121144"/>
            <a:ext cx="776287" cy="366712"/>
          </a:xfrm>
          <a:prstGeom prst="rect">
            <a:avLst/>
          </a:prstGeom>
          <a:noFill/>
          <a:ln w="9525">
            <a:noFill/>
            <a:miter lim="800000"/>
            <a:headEnd/>
            <a:tailEnd/>
          </a:ln>
        </p:spPr>
        <p:txBody>
          <a:bodyPr/>
          <a:lstStyle/>
          <a:p>
            <a:endParaRPr lang="sl-SI"/>
          </a:p>
        </p:txBody>
      </p:sp>
      <p:grpSp>
        <p:nvGrpSpPr>
          <p:cNvPr id="21" name="Group 349"/>
          <p:cNvGrpSpPr>
            <a:grpSpLocks/>
          </p:cNvGrpSpPr>
          <p:nvPr/>
        </p:nvGrpSpPr>
        <p:grpSpPr bwMode="auto">
          <a:xfrm>
            <a:off x="655608" y="4151306"/>
            <a:ext cx="7624762" cy="257175"/>
            <a:chOff x="425" y="1698"/>
            <a:chExt cx="4803" cy="162"/>
          </a:xfrm>
        </p:grpSpPr>
        <p:grpSp>
          <p:nvGrpSpPr>
            <p:cNvPr id="22" name="Group 350"/>
            <p:cNvGrpSpPr>
              <a:grpSpLocks/>
            </p:cNvGrpSpPr>
            <p:nvPr/>
          </p:nvGrpSpPr>
          <p:grpSpPr bwMode="auto">
            <a:xfrm>
              <a:off x="1192" y="1731"/>
              <a:ext cx="3582" cy="90"/>
              <a:chOff x="2628" y="1164"/>
              <a:chExt cx="4175" cy="103"/>
            </a:xfrm>
          </p:grpSpPr>
          <p:sp>
            <p:nvSpPr>
              <p:cNvPr id="4812127" name="Rectangle 351"/>
              <p:cNvSpPr>
                <a:spLocks noChangeArrowheads="1"/>
              </p:cNvSpPr>
              <p:nvPr/>
            </p:nvSpPr>
            <p:spPr bwMode="auto">
              <a:xfrm>
                <a:off x="2628" y="1164"/>
                <a:ext cx="4175" cy="103"/>
              </a:xfrm>
              <a:prstGeom prst="rect">
                <a:avLst/>
              </a:prstGeom>
              <a:solidFill>
                <a:srgbClr val="33CC33"/>
              </a:solidFill>
              <a:ln w="9525">
                <a:solidFill>
                  <a:srgbClr val="000000"/>
                </a:solidFill>
                <a:miter lim="800000"/>
                <a:headEnd/>
                <a:tailEnd/>
              </a:ln>
            </p:spPr>
            <p:txBody>
              <a:bodyPr/>
              <a:lstStyle/>
              <a:p>
                <a:endParaRPr lang="sl-SI"/>
              </a:p>
            </p:txBody>
          </p:sp>
          <p:sp>
            <p:nvSpPr>
              <p:cNvPr id="4812128" name="Rectangle 352"/>
              <p:cNvSpPr>
                <a:spLocks noChangeArrowheads="1"/>
              </p:cNvSpPr>
              <p:nvPr/>
            </p:nvSpPr>
            <p:spPr bwMode="auto">
              <a:xfrm>
                <a:off x="5610" y="1164"/>
                <a:ext cx="81" cy="103"/>
              </a:xfrm>
              <a:prstGeom prst="rect">
                <a:avLst/>
              </a:prstGeom>
              <a:solidFill>
                <a:srgbClr val="FF0000"/>
              </a:solidFill>
              <a:ln w="9525">
                <a:solidFill>
                  <a:srgbClr val="000000"/>
                </a:solidFill>
                <a:miter lim="800000"/>
                <a:headEnd/>
                <a:tailEnd/>
              </a:ln>
            </p:spPr>
            <p:txBody>
              <a:bodyPr/>
              <a:lstStyle/>
              <a:p>
                <a:endParaRPr lang="sl-SI"/>
              </a:p>
            </p:txBody>
          </p:sp>
          <p:sp>
            <p:nvSpPr>
              <p:cNvPr id="4812129" name="Rectangle 353"/>
              <p:cNvSpPr>
                <a:spLocks noChangeArrowheads="1"/>
              </p:cNvSpPr>
              <p:nvPr/>
            </p:nvSpPr>
            <p:spPr bwMode="auto">
              <a:xfrm>
                <a:off x="4359" y="1164"/>
                <a:ext cx="507" cy="103"/>
              </a:xfrm>
              <a:prstGeom prst="rect">
                <a:avLst/>
              </a:prstGeom>
              <a:solidFill>
                <a:srgbClr val="FFFF00"/>
              </a:solidFill>
              <a:ln w="9525">
                <a:solidFill>
                  <a:srgbClr val="000000"/>
                </a:solidFill>
                <a:miter lim="800000"/>
                <a:headEnd/>
                <a:tailEnd/>
              </a:ln>
            </p:spPr>
            <p:txBody>
              <a:bodyPr/>
              <a:lstStyle/>
              <a:p>
                <a:endParaRPr lang="sl-SI"/>
              </a:p>
            </p:txBody>
          </p:sp>
        </p:grpSp>
        <p:sp>
          <p:nvSpPr>
            <p:cNvPr id="4812130" name="Rectangle 354"/>
            <p:cNvSpPr>
              <a:spLocks noChangeArrowheads="1"/>
            </p:cNvSpPr>
            <p:nvPr/>
          </p:nvSpPr>
          <p:spPr bwMode="auto">
            <a:xfrm>
              <a:off x="425" y="1709"/>
              <a:ext cx="389"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a:solidFill>
                    <a:srgbClr val="000000"/>
                  </a:solidFill>
                </a:rPr>
                <a:t>Domino</a:t>
              </a:r>
              <a:endParaRPr lang="en-US" sz="1400" dirty="0"/>
            </a:p>
          </p:txBody>
        </p:sp>
        <p:sp>
          <p:nvSpPr>
            <p:cNvPr id="4812131" name="Rectangle 355"/>
            <p:cNvSpPr>
              <a:spLocks noChangeArrowheads="1"/>
            </p:cNvSpPr>
            <p:nvPr/>
          </p:nvSpPr>
          <p:spPr bwMode="auto">
            <a:xfrm>
              <a:off x="4911" y="1716"/>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98.6%</a:t>
              </a:r>
              <a:endParaRPr lang="en-US" sz="1400"/>
            </a:p>
          </p:txBody>
        </p:sp>
        <p:pic>
          <p:nvPicPr>
            <p:cNvPr id="4812132" name="Picture 356"/>
            <p:cNvPicPr>
              <a:picLocks noChangeAspect="1" noChangeArrowheads="1"/>
            </p:cNvPicPr>
            <p:nvPr/>
          </p:nvPicPr>
          <p:blipFill>
            <a:blip r:embed="rId5" cstate="print"/>
            <a:srcRect/>
            <a:stretch>
              <a:fillRect/>
            </a:stretch>
          </p:blipFill>
          <p:spPr bwMode="auto">
            <a:xfrm>
              <a:off x="1108" y="1698"/>
              <a:ext cx="179" cy="162"/>
            </a:xfrm>
            <a:prstGeom prst="rect">
              <a:avLst/>
            </a:prstGeom>
            <a:noFill/>
            <a:ln w="9525">
              <a:noFill/>
              <a:miter lim="800000"/>
              <a:headEnd/>
              <a:tailEnd/>
            </a:ln>
          </p:spPr>
        </p:pic>
      </p:grpSp>
      <p:sp>
        <p:nvSpPr>
          <p:cNvPr id="4812133" name="Rectangle 357"/>
          <p:cNvSpPr>
            <a:spLocks noChangeArrowheads="1"/>
          </p:cNvSpPr>
          <p:nvPr/>
        </p:nvSpPr>
        <p:spPr bwMode="auto">
          <a:xfrm>
            <a:off x="7653308" y="5072056"/>
            <a:ext cx="774700" cy="363538"/>
          </a:xfrm>
          <a:prstGeom prst="rect">
            <a:avLst/>
          </a:prstGeom>
          <a:noFill/>
          <a:ln w="9525">
            <a:noFill/>
            <a:miter lim="800000"/>
            <a:headEnd/>
            <a:tailEnd/>
          </a:ln>
        </p:spPr>
        <p:txBody>
          <a:bodyPr/>
          <a:lstStyle/>
          <a:p>
            <a:endParaRPr lang="sl-SI"/>
          </a:p>
        </p:txBody>
      </p:sp>
      <p:sp>
        <p:nvSpPr>
          <p:cNvPr id="4812134" name="Rectangle 358"/>
          <p:cNvSpPr>
            <a:spLocks noChangeArrowheads="1"/>
          </p:cNvSpPr>
          <p:nvPr/>
        </p:nvSpPr>
        <p:spPr bwMode="auto">
          <a:xfrm>
            <a:off x="777845" y="5145081"/>
            <a:ext cx="638175" cy="236538"/>
          </a:xfrm>
          <a:prstGeom prst="rect">
            <a:avLst/>
          </a:prstGeom>
          <a:noFill/>
          <a:ln w="9525">
            <a:noFill/>
            <a:miter lim="800000"/>
            <a:headEnd/>
            <a:tailEnd/>
          </a:ln>
        </p:spPr>
        <p:txBody>
          <a:bodyPr/>
          <a:lstStyle/>
          <a:p>
            <a:endParaRPr lang="sl-SI"/>
          </a:p>
        </p:txBody>
      </p:sp>
      <p:grpSp>
        <p:nvGrpSpPr>
          <p:cNvPr id="23" name="Group 359"/>
          <p:cNvGrpSpPr>
            <a:grpSpLocks/>
          </p:cNvGrpSpPr>
          <p:nvPr/>
        </p:nvGrpSpPr>
        <p:grpSpPr bwMode="auto">
          <a:xfrm>
            <a:off x="361920" y="4708513"/>
            <a:ext cx="7878763" cy="796923"/>
            <a:chOff x="240" y="2049"/>
            <a:chExt cx="4963" cy="502"/>
          </a:xfrm>
        </p:grpSpPr>
        <p:grpSp>
          <p:nvGrpSpPr>
            <p:cNvPr id="24" name="Group 360"/>
            <p:cNvGrpSpPr>
              <a:grpSpLocks/>
            </p:cNvGrpSpPr>
            <p:nvPr/>
          </p:nvGrpSpPr>
          <p:grpSpPr bwMode="auto">
            <a:xfrm>
              <a:off x="1242" y="2290"/>
              <a:ext cx="3506" cy="176"/>
              <a:chOff x="2682" y="1807"/>
              <a:chExt cx="4086" cy="207"/>
            </a:xfrm>
          </p:grpSpPr>
          <p:sp>
            <p:nvSpPr>
              <p:cNvPr id="4812137" name="Rectangle 361"/>
              <p:cNvSpPr>
                <a:spLocks noChangeArrowheads="1"/>
              </p:cNvSpPr>
              <p:nvPr/>
            </p:nvSpPr>
            <p:spPr bwMode="auto">
              <a:xfrm>
                <a:off x="2682" y="1807"/>
                <a:ext cx="4086" cy="207"/>
              </a:xfrm>
              <a:prstGeom prst="rect">
                <a:avLst/>
              </a:prstGeom>
              <a:solidFill>
                <a:srgbClr val="33CC33"/>
              </a:solidFill>
              <a:ln w="9525">
                <a:solidFill>
                  <a:srgbClr val="000000"/>
                </a:solidFill>
                <a:miter lim="800000"/>
                <a:headEnd/>
                <a:tailEnd/>
              </a:ln>
            </p:spPr>
            <p:txBody>
              <a:bodyPr/>
              <a:lstStyle/>
              <a:p>
                <a:endParaRPr lang="sl-SI"/>
              </a:p>
            </p:txBody>
          </p:sp>
          <p:sp>
            <p:nvSpPr>
              <p:cNvPr id="4812138" name="Rectangle 362"/>
              <p:cNvSpPr>
                <a:spLocks noChangeArrowheads="1"/>
              </p:cNvSpPr>
              <p:nvPr/>
            </p:nvSpPr>
            <p:spPr bwMode="auto">
              <a:xfrm>
                <a:off x="3048" y="1807"/>
                <a:ext cx="91" cy="207"/>
              </a:xfrm>
              <a:prstGeom prst="rect">
                <a:avLst/>
              </a:prstGeom>
              <a:solidFill>
                <a:srgbClr val="FF0000"/>
              </a:solidFill>
              <a:ln w="9525">
                <a:solidFill>
                  <a:srgbClr val="000000"/>
                </a:solidFill>
                <a:miter lim="800000"/>
                <a:headEnd/>
                <a:tailEnd/>
              </a:ln>
            </p:spPr>
            <p:txBody>
              <a:bodyPr/>
              <a:lstStyle/>
              <a:p>
                <a:endParaRPr lang="sl-SI"/>
              </a:p>
            </p:txBody>
          </p:sp>
          <p:sp>
            <p:nvSpPr>
              <p:cNvPr id="4812139" name="Rectangle 363"/>
              <p:cNvSpPr>
                <a:spLocks noChangeArrowheads="1"/>
              </p:cNvSpPr>
              <p:nvPr/>
            </p:nvSpPr>
            <p:spPr bwMode="auto">
              <a:xfrm>
                <a:off x="3272" y="1807"/>
                <a:ext cx="329" cy="207"/>
              </a:xfrm>
              <a:prstGeom prst="rect">
                <a:avLst/>
              </a:prstGeom>
              <a:solidFill>
                <a:srgbClr val="FFFF00"/>
              </a:solidFill>
              <a:ln w="9525">
                <a:solidFill>
                  <a:srgbClr val="000000"/>
                </a:solidFill>
                <a:miter lim="800000"/>
                <a:headEnd/>
                <a:tailEnd/>
              </a:ln>
            </p:spPr>
            <p:txBody>
              <a:bodyPr/>
              <a:lstStyle/>
              <a:p>
                <a:endParaRPr lang="sl-SI"/>
              </a:p>
            </p:txBody>
          </p:sp>
          <p:sp>
            <p:nvSpPr>
              <p:cNvPr id="4812140" name="Rectangle 364"/>
              <p:cNvSpPr>
                <a:spLocks noChangeArrowheads="1"/>
              </p:cNvSpPr>
              <p:nvPr/>
            </p:nvSpPr>
            <p:spPr bwMode="auto">
              <a:xfrm>
                <a:off x="4041" y="1807"/>
                <a:ext cx="117" cy="207"/>
              </a:xfrm>
              <a:prstGeom prst="rect">
                <a:avLst/>
              </a:prstGeom>
              <a:solidFill>
                <a:srgbClr val="FF0000"/>
              </a:solidFill>
              <a:ln w="9525">
                <a:solidFill>
                  <a:srgbClr val="000000"/>
                </a:solidFill>
                <a:miter lim="800000"/>
                <a:headEnd/>
                <a:tailEnd/>
              </a:ln>
            </p:spPr>
            <p:txBody>
              <a:bodyPr/>
              <a:lstStyle/>
              <a:p>
                <a:endParaRPr lang="sl-SI"/>
              </a:p>
            </p:txBody>
          </p:sp>
          <p:sp>
            <p:nvSpPr>
              <p:cNvPr id="4812141" name="Rectangle 365"/>
              <p:cNvSpPr>
                <a:spLocks noChangeArrowheads="1"/>
              </p:cNvSpPr>
              <p:nvPr/>
            </p:nvSpPr>
            <p:spPr bwMode="auto">
              <a:xfrm>
                <a:off x="5602" y="1807"/>
                <a:ext cx="79" cy="207"/>
              </a:xfrm>
              <a:prstGeom prst="rect">
                <a:avLst/>
              </a:prstGeom>
              <a:solidFill>
                <a:srgbClr val="FF0000"/>
              </a:solidFill>
              <a:ln w="9525">
                <a:solidFill>
                  <a:srgbClr val="000000"/>
                </a:solidFill>
                <a:miter lim="800000"/>
                <a:headEnd/>
                <a:tailEnd/>
              </a:ln>
            </p:spPr>
            <p:txBody>
              <a:bodyPr/>
              <a:lstStyle/>
              <a:p>
                <a:endParaRPr lang="sl-SI"/>
              </a:p>
            </p:txBody>
          </p:sp>
          <p:sp>
            <p:nvSpPr>
              <p:cNvPr id="4812142" name="Rectangle 366"/>
              <p:cNvSpPr>
                <a:spLocks noChangeArrowheads="1"/>
              </p:cNvSpPr>
              <p:nvPr/>
            </p:nvSpPr>
            <p:spPr bwMode="auto">
              <a:xfrm>
                <a:off x="6550" y="1807"/>
                <a:ext cx="218" cy="207"/>
              </a:xfrm>
              <a:prstGeom prst="rect">
                <a:avLst/>
              </a:prstGeom>
              <a:solidFill>
                <a:srgbClr val="FF0000"/>
              </a:solidFill>
              <a:ln w="9525">
                <a:solidFill>
                  <a:srgbClr val="000000"/>
                </a:solidFill>
                <a:miter lim="800000"/>
                <a:headEnd/>
                <a:tailEnd/>
              </a:ln>
            </p:spPr>
            <p:txBody>
              <a:bodyPr/>
              <a:lstStyle/>
              <a:p>
                <a:endParaRPr lang="sl-SI"/>
              </a:p>
            </p:txBody>
          </p:sp>
          <p:sp>
            <p:nvSpPr>
              <p:cNvPr id="4812143" name="Rectangle 367"/>
              <p:cNvSpPr>
                <a:spLocks noChangeArrowheads="1"/>
              </p:cNvSpPr>
              <p:nvPr/>
            </p:nvSpPr>
            <p:spPr bwMode="auto">
              <a:xfrm>
                <a:off x="4376" y="1807"/>
                <a:ext cx="496" cy="207"/>
              </a:xfrm>
              <a:prstGeom prst="rect">
                <a:avLst/>
              </a:prstGeom>
              <a:solidFill>
                <a:srgbClr val="FFFF00"/>
              </a:solidFill>
              <a:ln w="9525">
                <a:solidFill>
                  <a:srgbClr val="000000"/>
                </a:solidFill>
                <a:miter lim="800000"/>
                <a:headEnd/>
                <a:tailEnd/>
              </a:ln>
            </p:spPr>
            <p:txBody>
              <a:bodyPr/>
              <a:lstStyle/>
              <a:p>
                <a:endParaRPr lang="sl-SI"/>
              </a:p>
            </p:txBody>
          </p:sp>
          <p:sp>
            <p:nvSpPr>
              <p:cNvPr id="4812144" name="Rectangle 368"/>
              <p:cNvSpPr>
                <a:spLocks noChangeArrowheads="1"/>
              </p:cNvSpPr>
              <p:nvPr/>
            </p:nvSpPr>
            <p:spPr bwMode="auto">
              <a:xfrm>
                <a:off x="5968" y="1807"/>
                <a:ext cx="328" cy="207"/>
              </a:xfrm>
              <a:prstGeom prst="rect">
                <a:avLst/>
              </a:prstGeom>
              <a:solidFill>
                <a:srgbClr val="FFFF00"/>
              </a:solidFill>
              <a:ln w="9525">
                <a:solidFill>
                  <a:srgbClr val="000000"/>
                </a:solidFill>
                <a:miter lim="800000"/>
                <a:headEnd/>
                <a:tailEnd/>
              </a:ln>
            </p:spPr>
            <p:txBody>
              <a:bodyPr/>
              <a:lstStyle/>
              <a:p>
                <a:endParaRPr lang="sl-SI"/>
              </a:p>
            </p:txBody>
          </p:sp>
          <p:sp>
            <p:nvSpPr>
              <p:cNvPr id="4812145" name="Rectangle 369"/>
              <p:cNvSpPr>
                <a:spLocks noChangeArrowheads="1"/>
              </p:cNvSpPr>
              <p:nvPr/>
            </p:nvSpPr>
            <p:spPr bwMode="auto">
              <a:xfrm>
                <a:off x="5205" y="1807"/>
                <a:ext cx="48" cy="207"/>
              </a:xfrm>
              <a:prstGeom prst="rect">
                <a:avLst/>
              </a:prstGeom>
              <a:solidFill>
                <a:srgbClr val="FF0000"/>
              </a:solidFill>
              <a:ln w="9525">
                <a:solidFill>
                  <a:srgbClr val="000000"/>
                </a:solidFill>
                <a:miter lim="800000"/>
                <a:headEnd/>
                <a:tailEnd/>
              </a:ln>
            </p:spPr>
            <p:txBody>
              <a:bodyPr/>
              <a:lstStyle/>
              <a:p>
                <a:endParaRPr lang="sl-SI"/>
              </a:p>
            </p:txBody>
          </p:sp>
          <p:sp>
            <p:nvSpPr>
              <p:cNvPr id="4812146" name="Rectangle 370"/>
              <p:cNvSpPr>
                <a:spLocks noChangeArrowheads="1"/>
              </p:cNvSpPr>
              <p:nvPr/>
            </p:nvSpPr>
            <p:spPr bwMode="auto">
              <a:xfrm>
                <a:off x="4430" y="1807"/>
                <a:ext cx="46" cy="207"/>
              </a:xfrm>
              <a:prstGeom prst="rect">
                <a:avLst/>
              </a:prstGeom>
              <a:solidFill>
                <a:srgbClr val="FF0000"/>
              </a:solidFill>
              <a:ln w="9525">
                <a:solidFill>
                  <a:srgbClr val="000000"/>
                </a:solidFill>
                <a:miter lim="800000"/>
                <a:headEnd/>
                <a:tailEnd/>
              </a:ln>
            </p:spPr>
            <p:txBody>
              <a:bodyPr/>
              <a:lstStyle/>
              <a:p>
                <a:endParaRPr lang="sl-SI"/>
              </a:p>
            </p:txBody>
          </p:sp>
          <p:sp>
            <p:nvSpPr>
              <p:cNvPr id="4812147" name="Rectangle 371"/>
              <p:cNvSpPr>
                <a:spLocks noChangeArrowheads="1"/>
              </p:cNvSpPr>
              <p:nvPr/>
            </p:nvSpPr>
            <p:spPr bwMode="auto">
              <a:xfrm>
                <a:off x="4324" y="1807"/>
                <a:ext cx="48" cy="207"/>
              </a:xfrm>
              <a:prstGeom prst="rect">
                <a:avLst/>
              </a:prstGeom>
              <a:solidFill>
                <a:srgbClr val="FF0000"/>
              </a:solidFill>
              <a:ln w="9525">
                <a:solidFill>
                  <a:srgbClr val="000000"/>
                </a:solidFill>
                <a:miter lim="800000"/>
                <a:headEnd/>
                <a:tailEnd/>
              </a:ln>
            </p:spPr>
            <p:txBody>
              <a:bodyPr/>
              <a:lstStyle/>
              <a:p>
                <a:endParaRPr lang="sl-SI"/>
              </a:p>
            </p:txBody>
          </p:sp>
          <p:sp>
            <p:nvSpPr>
              <p:cNvPr id="4812148" name="Rectangle 372"/>
              <p:cNvSpPr>
                <a:spLocks noChangeArrowheads="1"/>
              </p:cNvSpPr>
              <p:nvPr/>
            </p:nvSpPr>
            <p:spPr bwMode="auto">
              <a:xfrm>
                <a:off x="5916" y="1807"/>
                <a:ext cx="45" cy="207"/>
              </a:xfrm>
              <a:prstGeom prst="rect">
                <a:avLst/>
              </a:prstGeom>
              <a:solidFill>
                <a:srgbClr val="FF0000"/>
              </a:solidFill>
              <a:ln w="9525">
                <a:solidFill>
                  <a:srgbClr val="000000"/>
                </a:solidFill>
                <a:miter lim="800000"/>
                <a:headEnd/>
                <a:tailEnd/>
              </a:ln>
            </p:spPr>
            <p:txBody>
              <a:bodyPr/>
              <a:lstStyle/>
              <a:p>
                <a:endParaRPr lang="sl-SI"/>
              </a:p>
            </p:txBody>
          </p:sp>
        </p:grpSp>
        <p:sp>
          <p:nvSpPr>
            <p:cNvPr id="4812149" name="Rectangle 373"/>
            <p:cNvSpPr>
              <a:spLocks noChangeArrowheads="1"/>
            </p:cNvSpPr>
            <p:nvPr/>
          </p:nvSpPr>
          <p:spPr bwMode="auto">
            <a:xfrm>
              <a:off x="4886" y="2316"/>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74.0%</a:t>
              </a:r>
              <a:endParaRPr lang="en-US" sz="1400"/>
            </a:p>
          </p:txBody>
        </p:sp>
        <p:sp>
          <p:nvSpPr>
            <p:cNvPr id="4812150" name="Rectangle 374"/>
            <p:cNvSpPr>
              <a:spLocks noChangeArrowheads="1"/>
            </p:cNvSpPr>
            <p:nvPr/>
          </p:nvSpPr>
          <p:spPr bwMode="auto">
            <a:xfrm>
              <a:off x="240" y="2280"/>
              <a:ext cx="798" cy="271"/>
            </a:xfrm>
            <a:prstGeom prst="rect">
              <a:avLst/>
            </a:prstGeom>
            <a:noFill/>
            <a:ln w="9525">
              <a:noFill/>
              <a:miter lim="800000"/>
              <a:headEnd/>
              <a:tailEnd/>
            </a:ln>
          </p:spPr>
          <p:txBody>
            <a:bodyPr lIns="0" tIns="0" rIns="0" bIns="0">
              <a:spAutoFit/>
            </a:bodyPr>
            <a:lstStyle/>
            <a:p>
              <a:pPr defTabSz="811213">
                <a:lnSpc>
                  <a:spcPct val="100000"/>
                </a:lnSpc>
              </a:pPr>
              <a:r>
                <a:rPr lang="en-US" sz="1400" b="1" i="1" dirty="0">
                  <a:solidFill>
                    <a:srgbClr val="ED2121"/>
                  </a:solidFill>
                </a:rPr>
                <a:t> </a:t>
              </a:r>
              <a:r>
                <a:rPr lang="sl-SI" sz="1400" b="1" i="1" dirty="0" smtClean="0">
                  <a:solidFill>
                    <a:srgbClr val="ED2121"/>
                  </a:solidFill>
                </a:rPr>
                <a:t>Uporabniška izkušnja</a:t>
              </a:r>
              <a:endParaRPr lang="en-US" sz="1400" b="1" i="1" dirty="0">
                <a:solidFill>
                  <a:srgbClr val="ED2121"/>
                </a:solidFill>
              </a:endParaRPr>
            </a:p>
          </p:txBody>
        </p:sp>
        <p:grpSp>
          <p:nvGrpSpPr>
            <p:cNvPr id="25" name="Group 375"/>
            <p:cNvGrpSpPr>
              <a:grpSpLocks/>
            </p:cNvGrpSpPr>
            <p:nvPr/>
          </p:nvGrpSpPr>
          <p:grpSpPr bwMode="auto">
            <a:xfrm>
              <a:off x="1312" y="2049"/>
              <a:ext cx="3177" cy="189"/>
              <a:chOff x="2676" y="1536"/>
              <a:chExt cx="3475" cy="218"/>
            </a:xfrm>
          </p:grpSpPr>
          <p:grpSp>
            <p:nvGrpSpPr>
              <p:cNvPr id="26" name="Group 376"/>
              <p:cNvGrpSpPr>
                <a:grpSpLocks/>
              </p:cNvGrpSpPr>
              <p:nvPr/>
            </p:nvGrpSpPr>
            <p:grpSpPr bwMode="auto">
              <a:xfrm>
                <a:off x="2676" y="1536"/>
                <a:ext cx="233" cy="200"/>
                <a:chOff x="2676" y="1536"/>
                <a:chExt cx="233" cy="200"/>
              </a:xfrm>
            </p:grpSpPr>
            <p:sp>
              <p:nvSpPr>
                <p:cNvPr id="4812153" name="Freeform 377"/>
                <p:cNvSpPr>
                  <a:spLocks/>
                </p:cNvSpPr>
                <p:nvPr/>
              </p:nvSpPr>
              <p:spPr bwMode="auto">
                <a:xfrm>
                  <a:off x="2676" y="1536"/>
                  <a:ext cx="216" cy="182"/>
                </a:xfrm>
                <a:custGeom>
                  <a:avLst/>
                  <a:gdLst/>
                  <a:ahLst/>
                  <a:cxnLst>
                    <a:cxn ang="0">
                      <a:pos x="0" y="136"/>
                    </a:cxn>
                    <a:cxn ang="0">
                      <a:pos x="54" y="136"/>
                    </a:cxn>
                    <a:cxn ang="0">
                      <a:pos x="54" y="0"/>
                    </a:cxn>
                    <a:cxn ang="0">
                      <a:pos x="162" y="0"/>
                    </a:cxn>
                    <a:cxn ang="0">
                      <a:pos x="162" y="136"/>
                    </a:cxn>
                    <a:cxn ang="0">
                      <a:pos x="216" y="136"/>
                    </a:cxn>
                    <a:cxn ang="0">
                      <a:pos x="108" y="182"/>
                    </a:cxn>
                    <a:cxn ang="0">
                      <a:pos x="0" y="136"/>
                    </a:cxn>
                  </a:cxnLst>
                  <a:rect l="0" t="0" r="r" b="b"/>
                  <a:pathLst>
                    <a:path w="216" h="182">
                      <a:moveTo>
                        <a:pt x="0" y="136"/>
                      </a:moveTo>
                      <a:lnTo>
                        <a:pt x="54" y="136"/>
                      </a:lnTo>
                      <a:lnTo>
                        <a:pt x="54" y="0"/>
                      </a:lnTo>
                      <a:lnTo>
                        <a:pt x="162" y="0"/>
                      </a:lnTo>
                      <a:lnTo>
                        <a:pt x="162" y="136"/>
                      </a:lnTo>
                      <a:lnTo>
                        <a:pt x="216" y="136"/>
                      </a:lnTo>
                      <a:lnTo>
                        <a:pt x="108" y="182"/>
                      </a:lnTo>
                      <a:lnTo>
                        <a:pt x="0" y="136"/>
                      </a:lnTo>
                      <a:close/>
                    </a:path>
                  </a:pathLst>
                </a:custGeom>
                <a:solidFill>
                  <a:srgbClr val="FF6666"/>
                </a:solidFill>
                <a:ln w="9525">
                  <a:noFill/>
                  <a:round/>
                  <a:headEnd/>
                  <a:tailEnd/>
                </a:ln>
              </p:spPr>
              <p:txBody>
                <a:bodyPr/>
                <a:lstStyle/>
                <a:p>
                  <a:endParaRPr lang="sl-SI"/>
                </a:p>
              </p:txBody>
            </p:sp>
            <p:sp>
              <p:nvSpPr>
                <p:cNvPr id="4812154" name="Freeform 378"/>
                <p:cNvSpPr>
                  <a:spLocks/>
                </p:cNvSpPr>
                <p:nvPr/>
              </p:nvSpPr>
              <p:spPr bwMode="auto">
                <a:xfrm>
                  <a:off x="2693" y="1554"/>
                  <a:ext cx="216" cy="182"/>
                </a:xfrm>
                <a:custGeom>
                  <a:avLst/>
                  <a:gdLst/>
                  <a:ahLst/>
                  <a:cxnLst>
                    <a:cxn ang="0">
                      <a:pos x="0" y="137"/>
                    </a:cxn>
                    <a:cxn ang="0">
                      <a:pos x="54" y="137"/>
                    </a:cxn>
                    <a:cxn ang="0">
                      <a:pos x="54" y="0"/>
                    </a:cxn>
                    <a:cxn ang="0">
                      <a:pos x="162" y="0"/>
                    </a:cxn>
                    <a:cxn ang="0">
                      <a:pos x="162" y="137"/>
                    </a:cxn>
                    <a:cxn ang="0">
                      <a:pos x="216" y="137"/>
                    </a:cxn>
                    <a:cxn ang="0">
                      <a:pos x="108" y="182"/>
                    </a:cxn>
                    <a:cxn ang="0">
                      <a:pos x="0" y="137"/>
                    </a:cxn>
                  </a:cxnLst>
                  <a:rect l="0" t="0" r="r" b="b"/>
                  <a:pathLst>
                    <a:path w="216" h="182">
                      <a:moveTo>
                        <a:pt x="0" y="137"/>
                      </a:moveTo>
                      <a:lnTo>
                        <a:pt x="54" y="137"/>
                      </a:lnTo>
                      <a:lnTo>
                        <a:pt x="54" y="0"/>
                      </a:lnTo>
                      <a:lnTo>
                        <a:pt x="162" y="0"/>
                      </a:lnTo>
                      <a:lnTo>
                        <a:pt x="162" y="137"/>
                      </a:lnTo>
                      <a:lnTo>
                        <a:pt x="216" y="137"/>
                      </a:lnTo>
                      <a:lnTo>
                        <a:pt x="108" y="182"/>
                      </a:lnTo>
                      <a:lnTo>
                        <a:pt x="0" y="137"/>
                      </a:lnTo>
                      <a:close/>
                    </a:path>
                  </a:pathLst>
                </a:custGeom>
                <a:solidFill>
                  <a:srgbClr val="990000"/>
                </a:solidFill>
                <a:ln w="9525">
                  <a:noFill/>
                  <a:round/>
                  <a:headEnd/>
                  <a:tailEnd/>
                </a:ln>
              </p:spPr>
              <p:txBody>
                <a:bodyPr/>
                <a:lstStyle/>
                <a:p>
                  <a:endParaRPr lang="sl-SI"/>
                </a:p>
              </p:txBody>
            </p:sp>
            <p:sp>
              <p:nvSpPr>
                <p:cNvPr id="4812155" name="Freeform 379"/>
                <p:cNvSpPr>
                  <a:spLocks/>
                </p:cNvSpPr>
                <p:nvPr/>
              </p:nvSpPr>
              <p:spPr bwMode="auto">
                <a:xfrm>
                  <a:off x="2684" y="1545"/>
                  <a:ext cx="216" cy="182"/>
                </a:xfrm>
                <a:custGeom>
                  <a:avLst/>
                  <a:gdLst/>
                  <a:ahLst/>
                  <a:cxnLst>
                    <a:cxn ang="0">
                      <a:pos x="0" y="136"/>
                    </a:cxn>
                    <a:cxn ang="0">
                      <a:pos x="54" y="136"/>
                    </a:cxn>
                    <a:cxn ang="0">
                      <a:pos x="54" y="0"/>
                    </a:cxn>
                    <a:cxn ang="0">
                      <a:pos x="162" y="0"/>
                    </a:cxn>
                    <a:cxn ang="0">
                      <a:pos x="162" y="136"/>
                    </a:cxn>
                    <a:cxn ang="0">
                      <a:pos x="216" y="136"/>
                    </a:cxn>
                    <a:cxn ang="0">
                      <a:pos x="108" y="182"/>
                    </a:cxn>
                    <a:cxn ang="0">
                      <a:pos x="0" y="136"/>
                    </a:cxn>
                  </a:cxnLst>
                  <a:rect l="0" t="0" r="r" b="b"/>
                  <a:pathLst>
                    <a:path w="216" h="182">
                      <a:moveTo>
                        <a:pt x="0" y="136"/>
                      </a:moveTo>
                      <a:lnTo>
                        <a:pt x="54" y="136"/>
                      </a:lnTo>
                      <a:lnTo>
                        <a:pt x="54" y="0"/>
                      </a:lnTo>
                      <a:lnTo>
                        <a:pt x="162" y="0"/>
                      </a:lnTo>
                      <a:lnTo>
                        <a:pt x="162" y="136"/>
                      </a:lnTo>
                      <a:lnTo>
                        <a:pt x="216" y="136"/>
                      </a:lnTo>
                      <a:lnTo>
                        <a:pt x="108" y="182"/>
                      </a:lnTo>
                      <a:lnTo>
                        <a:pt x="0" y="136"/>
                      </a:lnTo>
                      <a:close/>
                    </a:path>
                  </a:pathLst>
                </a:custGeom>
                <a:solidFill>
                  <a:srgbClr val="FF0000"/>
                </a:solidFill>
                <a:ln w="9525">
                  <a:noFill/>
                  <a:round/>
                  <a:headEnd/>
                  <a:tailEnd/>
                </a:ln>
              </p:spPr>
              <p:txBody>
                <a:bodyPr/>
                <a:lstStyle/>
                <a:p>
                  <a:endParaRPr lang="sl-SI"/>
                </a:p>
              </p:txBody>
            </p:sp>
          </p:grpSp>
          <p:grpSp>
            <p:nvGrpSpPr>
              <p:cNvPr id="27" name="Group 380"/>
              <p:cNvGrpSpPr>
                <a:grpSpLocks/>
              </p:cNvGrpSpPr>
              <p:nvPr/>
            </p:nvGrpSpPr>
            <p:grpSpPr bwMode="auto">
              <a:xfrm>
                <a:off x="4297" y="1545"/>
                <a:ext cx="233" cy="200"/>
                <a:chOff x="4297" y="1545"/>
                <a:chExt cx="233" cy="200"/>
              </a:xfrm>
            </p:grpSpPr>
            <p:sp>
              <p:nvSpPr>
                <p:cNvPr id="4812157" name="Freeform 381"/>
                <p:cNvSpPr>
                  <a:spLocks/>
                </p:cNvSpPr>
                <p:nvPr/>
              </p:nvSpPr>
              <p:spPr bwMode="auto">
                <a:xfrm>
                  <a:off x="4297" y="1545"/>
                  <a:ext cx="216" cy="182"/>
                </a:xfrm>
                <a:custGeom>
                  <a:avLst/>
                  <a:gdLst/>
                  <a:ahLst/>
                  <a:cxnLst>
                    <a:cxn ang="0">
                      <a:pos x="0" y="136"/>
                    </a:cxn>
                    <a:cxn ang="0">
                      <a:pos x="54" y="136"/>
                    </a:cxn>
                    <a:cxn ang="0">
                      <a:pos x="54" y="0"/>
                    </a:cxn>
                    <a:cxn ang="0">
                      <a:pos x="162" y="0"/>
                    </a:cxn>
                    <a:cxn ang="0">
                      <a:pos x="162" y="136"/>
                    </a:cxn>
                    <a:cxn ang="0">
                      <a:pos x="216" y="136"/>
                    </a:cxn>
                    <a:cxn ang="0">
                      <a:pos x="108" y="182"/>
                    </a:cxn>
                    <a:cxn ang="0">
                      <a:pos x="0" y="136"/>
                    </a:cxn>
                  </a:cxnLst>
                  <a:rect l="0" t="0" r="r" b="b"/>
                  <a:pathLst>
                    <a:path w="216" h="182">
                      <a:moveTo>
                        <a:pt x="0" y="136"/>
                      </a:moveTo>
                      <a:lnTo>
                        <a:pt x="54" y="136"/>
                      </a:lnTo>
                      <a:lnTo>
                        <a:pt x="54" y="0"/>
                      </a:lnTo>
                      <a:lnTo>
                        <a:pt x="162" y="0"/>
                      </a:lnTo>
                      <a:lnTo>
                        <a:pt x="162" y="136"/>
                      </a:lnTo>
                      <a:lnTo>
                        <a:pt x="216" y="136"/>
                      </a:lnTo>
                      <a:lnTo>
                        <a:pt x="108" y="182"/>
                      </a:lnTo>
                      <a:lnTo>
                        <a:pt x="0" y="136"/>
                      </a:lnTo>
                      <a:close/>
                    </a:path>
                  </a:pathLst>
                </a:custGeom>
                <a:solidFill>
                  <a:srgbClr val="FF6666"/>
                </a:solidFill>
                <a:ln w="9525">
                  <a:noFill/>
                  <a:round/>
                  <a:headEnd/>
                  <a:tailEnd/>
                </a:ln>
              </p:spPr>
              <p:txBody>
                <a:bodyPr/>
                <a:lstStyle/>
                <a:p>
                  <a:endParaRPr lang="sl-SI"/>
                </a:p>
              </p:txBody>
            </p:sp>
            <p:sp>
              <p:nvSpPr>
                <p:cNvPr id="4812158" name="Freeform 382"/>
                <p:cNvSpPr>
                  <a:spLocks/>
                </p:cNvSpPr>
                <p:nvPr/>
              </p:nvSpPr>
              <p:spPr bwMode="auto">
                <a:xfrm>
                  <a:off x="4313" y="1563"/>
                  <a:ext cx="217" cy="182"/>
                </a:xfrm>
                <a:custGeom>
                  <a:avLst/>
                  <a:gdLst/>
                  <a:ahLst/>
                  <a:cxnLst>
                    <a:cxn ang="0">
                      <a:pos x="0" y="137"/>
                    </a:cxn>
                    <a:cxn ang="0">
                      <a:pos x="54" y="137"/>
                    </a:cxn>
                    <a:cxn ang="0">
                      <a:pos x="54" y="0"/>
                    </a:cxn>
                    <a:cxn ang="0">
                      <a:pos x="163" y="0"/>
                    </a:cxn>
                    <a:cxn ang="0">
                      <a:pos x="163" y="137"/>
                    </a:cxn>
                    <a:cxn ang="0">
                      <a:pos x="217" y="137"/>
                    </a:cxn>
                    <a:cxn ang="0">
                      <a:pos x="109" y="182"/>
                    </a:cxn>
                    <a:cxn ang="0">
                      <a:pos x="0" y="137"/>
                    </a:cxn>
                  </a:cxnLst>
                  <a:rect l="0" t="0" r="r" b="b"/>
                  <a:pathLst>
                    <a:path w="217" h="182">
                      <a:moveTo>
                        <a:pt x="0" y="137"/>
                      </a:moveTo>
                      <a:lnTo>
                        <a:pt x="54" y="137"/>
                      </a:lnTo>
                      <a:lnTo>
                        <a:pt x="54" y="0"/>
                      </a:lnTo>
                      <a:lnTo>
                        <a:pt x="163" y="0"/>
                      </a:lnTo>
                      <a:lnTo>
                        <a:pt x="163" y="137"/>
                      </a:lnTo>
                      <a:lnTo>
                        <a:pt x="217" y="137"/>
                      </a:lnTo>
                      <a:lnTo>
                        <a:pt x="109" y="182"/>
                      </a:lnTo>
                      <a:lnTo>
                        <a:pt x="0" y="137"/>
                      </a:lnTo>
                      <a:close/>
                    </a:path>
                  </a:pathLst>
                </a:custGeom>
                <a:solidFill>
                  <a:srgbClr val="990000"/>
                </a:solidFill>
                <a:ln w="9525">
                  <a:noFill/>
                  <a:round/>
                  <a:headEnd/>
                  <a:tailEnd/>
                </a:ln>
              </p:spPr>
              <p:txBody>
                <a:bodyPr/>
                <a:lstStyle/>
                <a:p>
                  <a:endParaRPr lang="sl-SI"/>
                </a:p>
              </p:txBody>
            </p:sp>
            <p:sp>
              <p:nvSpPr>
                <p:cNvPr id="4812159" name="Freeform 383"/>
                <p:cNvSpPr>
                  <a:spLocks/>
                </p:cNvSpPr>
                <p:nvPr/>
              </p:nvSpPr>
              <p:spPr bwMode="auto">
                <a:xfrm>
                  <a:off x="4305" y="1554"/>
                  <a:ext cx="216" cy="182"/>
                </a:xfrm>
                <a:custGeom>
                  <a:avLst/>
                  <a:gdLst/>
                  <a:ahLst/>
                  <a:cxnLst>
                    <a:cxn ang="0">
                      <a:pos x="0" y="137"/>
                    </a:cxn>
                    <a:cxn ang="0">
                      <a:pos x="54" y="137"/>
                    </a:cxn>
                    <a:cxn ang="0">
                      <a:pos x="54" y="0"/>
                    </a:cxn>
                    <a:cxn ang="0">
                      <a:pos x="162" y="0"/>
                    </a:cxn>
                    <a:cxn ang="0">
                      <a:pos x="162" y="137"/>
                    </a:cxn>
                    <a:cxn ang="0">
                      <a:pos x="216" y="137"/>
                    </a:cxn>
                    <a:cxn ang="0">
                      <a:pos x="108" y="182"/>
                    </a:cxn>
                    <a:cxn ang="0">
                      <a:pos x="0" y="137"/>
                    </a:cxn>
                  </a:cxnLst>
                  <a:rect l="0" t="0" r="r" b="b"/>
                  <a:pathLst>
                    <a:path w="216" h="182">
                      <a:moveTo>
                        <a:pt x="0" y="137"/>
                      </a:moveTo>
                      <a:lnTo>
                        <a:pt x="54" y="137"/>
                      </a:lnTo>
                      <a:lnTo>
                        <a:pt x="54" y="0"/>
                      </a:lnTo>
                      <a:lnTo>
                        <a:pt x="162" y="0"/>
                      </a:lnTo>
                      <a:lnTo>
                        <a:pt x="162" y="137"/>
                      </a:lnTo>
                      <a:lnTo>
                        <a:pt x="216" y="137"/>
                      </a:lnTo>
                      <a:lnTo>
                        <a:pt x="108" y="182"/>
                      </a:lnTo>
                      <a:lnTo>
                        <a:pt x="0" y="137"/>
                      </a:lnTo>
                      <a:close/>
                    </a:path>
                  </a:pathLst>
                </a:custGeom>
                <a:solidFill>
                  <a:srgbClr val="FF0000"/>
                </a:solidFill>
                <a:ln w="9525">
                  <a:noFill/>
                  <a:round/>
                  <a:headEnd/>
                  <a:tailEnd/>
                </a:ln>
              </p:spPr>
              <p:txBody>
                <a:bodyPr/>
                <a:lstStyle/>
                <a:p>
                  <a:endParaRPr lang="sl-SI"/>
                </a:p>
              </p:txBody>
            </p:sp>
          </p:grpSp>
          <p:grpSp>
            <p:nvGrpSpPr>
              <p:cNvPr id="28" name="Group 384"/>
              <p:cNvGrpSpPr>
                <a:grpSpLocks/>
              </p:cNvGrpSpPr>
              <p:nvPr/>
            </p:nvGrpSpPr>
            <p:grpSpPr bwMode="auto">
              <a:xfrm>
                <a:off x="5918" y="1554"/>
                <a:ext cx="233" cy="200"/>
                <a:chOff x="5918" y="1554"/>
                <a:chExt cx="233" cy="200"/>
              </a:xfrm>
            </p:grpSpPr>
            <p:sp>
              <p:nvSpPr>
                <p:cNvPr id="4812161" name="Freeform 385"/>
                <p:cNvSpPr>
                  <a:spLocks/>
                </p:cNvSpPr>
                <p:nvPr/>
              </p:nvSpPr>
              <p:spPr bwMode="auto">
                <a:xfrm>
                  <a:off x="5918" y="1554"/>
                  <a:ext cx="216" cy="182"/>
                </a:xfrm>
                <a:custGeom>
                  <a:avLst/>
                  <a:gdLst/>
                  <a:ahLst/>
                  <a:cxnLst>
                    <a:cxn ang="0">
                      <a:pos x="0" y="137"/>
                    </a:cxn>
                    <a:cxn ang="0">
                      <a:pos x="54" y="137"/>
                    </a:cxn>
                    <a:cxn ang="0">
                      <a:pos x="54" y="0"/>
                    </a:cxn>
                    <a:cxn ang="0">
                      <a:pos x="162" y="0"/>
                    </a:cxn>
                    <a:cxn ang="0">
                      <a:pos x="162" y="137"/>
                    </a:cxn>
                    <a:cxn ang="0">
                      <a:pos x="216" y="137"/>
                    </a:cxn>
                    <a:cxn ang="0">
                      <a:pos x="108" y="182"/>
                    </a:cxn>
                    <a:cxn ang="0">
                      <a:pos x="0" y="137"/>
                    </a:cxn>
                  </a:cxnLst>
                  <a:rect l="0" t="0" r="r" b="b"/>
                  <a:pathLst>
                    <a:path w="216" h="182">
                      <a:moveTo>
                        <a:pt x="0" y="137"/>
                      </a:moveTo>
                      <a:lnTo>
                        <a:pt x="54" y="137"/>
                      </a:lnTo>
                      <a:lnTo>
                        <a:pt x="54" y="0"/>
                      </a:lnTo>
                      <a:lnTo>
                        <a:pt x="162" y="0"/>
                      </a:lnTo>
                      <a:lnTo>
                        <a:pt x="162" y="137"/>
                      </a:lnTo>
                      <a:lnTo>
                        <a:pt x="216" y="137"/>
                      </a:lnTo>
                      <a:lnTo>
                        <a:pt x="108" y="182"/>
                      </a:lnTo>
                      <a:lnTo>
                        <a:pt x="0" y="137"/>
                      </a:lnTo>
                      <a:close/>
                    </a:path>
                  </a:pathLst>
                </a:custGeom>
                <a:solidFill>
                  <a:srgbClr val="FF6666"/>
                </a:solidFill>
                <a:ln w="9525">
                  <a:noFill/>
                  <a:round/>
                  <a:headEnd/>
                  <a:tailEnd/>
                </a:ln>
              </p:spPr>
              <p:txBody>
                <a:bodyPr/>
                <a:lstStyle/>
                <a:p>
                  <a:endParaRPr lang="sl-SI"/>
                </a:p>
              </p:txBody>
            </p:sp>
            <p:sp>
              <p:nvSpPr>
                <p:cNvPr id="4812162" name="Freeform 386"/>
                <p:cNvSpPr>
                  <a:spLocks/>
                </p:cNvSpPr>
                <p:nvPr/>
              </p:nvSpPr>
              <p:spPr bwMode="auto">
                <a:xfrm>
                  <a:off x="5934" y="1572"/>
                  <a:ext cx="217" cy="182"/>
                </a:xfrm>
                <a:custGeom>
                  <a:avLst/>
                  <a:gdLst/>
                  <a:ahLst/>
                  <a:cxnLst>
                    <a:cxn ang="0">
                      <a:pos x="0" y="137"/>
                    </a:cxn>
                    <a:cxn ang="0">
                      <a:pos x="54" y="137"/>
                    </a:cxn>
                    <a:cxn ang="0">
                      <a:pos x="54" y="0"/>
                    </a:cxn>
                    <a:cxn ang="0">
                      <a:pos x="162" y="0"/>
                    </a:cxn>
                    <a:cxn ang="0">
                      <a:pos x="162" y="137"/>
                    </a:cxn>
                    <a:cxn ang="0">
                      <a:pos x="217" y="137"/>
                    </a:cxn>
                    <a:cxn ang="0">
                      <a:pos x="108" y="182"/>
                    </a:cxn>
                    <a:cxn ang="0">
                      <a:pos x="0" y="137"/>
                    </a:cxn>
                  </a:cxnLst>
                  <a:rect l="0" t="0" r="r" b="b"/>
                  <a:pathLst>
                    <a:path w="217" h="182">
                      <a:moveTo>
                        <a:pt x="0" y="137"/>
                      </a:moveTo>
                      <a:lnTo>
                        <a:pt x="54" y="137"/>
                      </a:lnTo>
                      <a:lnTo>
                        <a:pt x="54" y="0"/>
                      </a:lnTo>
                      <a:lnTo>
                        <a:pt x="162" y="0"/>
                      </a:lnTo>
                      <a:lnTo>
                        <a:pt x="162" y="137"/>
                      </a:lnTo>
                      <a:lnTo>
                        <a:pt x="217" y="137"/>
                      </a:lnTo>
                      <a:lnTo>
                        <a:pt x="108" y="182"/>
                      </a:lnTo>
                      <a:lnTo>
                        <a:pt x="0" y="137"/>
                      </a:lnTo>
                      <a:close/>
                    </a:path>
                  </a:pathLst>
                </a:custGeom>
                <a:solidFill>
                  <a:srgbClr val="990000"/>
                </a:solidFill>
                <a:ln w="9525">
                  <a:noFill/>
                  <a:round/>
                  <a:headEnd/>
                  <a:tailEnd/>
                </a:ln>
              </p:spPr>
              <p:txBody>
                <a:bodyPr/>
                <a:lstStyle/>
                <a:p>
                  <a:endParaRPr lang="sl-SI"/>
                </a:p>
              </p:txBody>
            </p:sp>
            <p:sp>
              <p:nvSpPr>
                <p:cNvPr id="4812163" name="Freeform 387"/>
                <p:cNvSpPr>
                  <a:spLocks/>
                </p:cNvSpPr>
                <p:nvPr/>
              </p:nvSpPr>
              <p:spPr bwMode="auto">
                <a:xfrm>
                  <a:off x="5926" y="1563"/>
                  <a:ext cx="216" cy="182"/>
                </a:xfrm>
                <a:custGeom>
                  <a:avLst/>
                  <a:gdLst/>
                  <a:ahLst/>
                  <a:cxnLst>
                    <a:cxn ang="0">
                      <a:pos x="0" y="137"/>
                    </a:cxn>
                    <a:cxn ang="0">
                      <a:pos x="54" y="137"/>
                    </a:cxn>
                    <a:cxn ang="0">
                      <a:pos x="54" y="0"/>
                    </a:cxn>
                    <a:cxn ang="0">
                      <a:pos x="162" y="0"/>
                    </a:cxn>
                    <a:cxn ang="0">
                      <a:pos x="162" y="137"/>
                    </a:cxn>
                    <a:cxn ang="0">
                      <a:pos x="216" y="137"/>
                    </a:cxn>
                    <a:cxn ang="0">
                      <a:pos x="108" y="182"/>
                    </a:cxn>
                    <a:cxn ang="0">
                      <a:pos x="0" y="137"/>
                    </a:cxn>
                  </a:cxnLst>
                  <a:rect l="0" t="0" r="r" b="b"/>
                  <a:pathLst>
                    <a:path w="216" h="182">
                      <a:moveTo>
                        <a:pt x="0" y="137"/>
                      </a:moveTo>
                      <a:lnTo>
                        <a:pt x="54" y="137"/>
                      </a:lnTo>
                      <a:lnTo>
                        <a:pt x="54" y="0"/>
                      </a:lnTo>
                      <a:lnTo>
                        <a:pt x="162" y="0"/>
                      </a:lnTo>
                      <a:lnTo>
                        <a:pt x="162" y="137"/>
                      </a:lnTo>
                      <a:lnTo>
                        <a:pt x="216" y="137"/>
                      </a:lnTo>
                      <a:lnTo>
                        <a:pt x="108" y="182"/>
                      </a:lnTo>
                      <a:lnTo>
                        <a:pt x="0" y="137"/>
                      </a:lnTo>
                      <a:close/>
                    </a:path>
                  </a:pathLst>
                </a:custGeom>
                <a:solidFill>
                  <a:srgbClr val="FF0000"/>
                </a:solidFill>
                <a:ln w="9525">
                  <a:noFill/>
                  <a:round/>
                  <a:headEnd/>
                  <a:tailEnd/>
                </a:ln>
              </p:spPr>
              <p:txBody>
                <a:bodyPr/>
                <a:lstStyle/>
                <a:p>
                  <a:endParaRPr lang="sl-SI"/>
                </a:p>
              </p:txBody>
            </p:sp>
          </p:grpSp>
        </p:grpSp>
      </p:grpSp>
      <p:sp>
        <p:nvSpPr>
          <p:cNvPr id="4812164" name="Rectangle 388"/>
          <p:cNvSpPr>
            <a:spLocks noChangeArrowheads="1"/>
          </p:cNvSpPr>
          <p:nvPr/>
        </p:nvSpPr>
        <p:spPr bwMode="auto">
          <a:xfrm>
            <a:off x="679420" y="4384669"/>
            <a:ext cx="622300" cy="369887"/>
          </a:xfrm>
          <a:prstGeom prst="rect">
            <a:avLst/>
          </a:prstGeom>
          <a:noFill/>
          <a:ln w="9525">
            <a:noFill/>
            <a:miter lim="800000"/>
            <a:headEnd/>
            <a:tailEnd/>
          </a:ln>
        </p:spPr>
        <p:txBody>
          <a:bodyPr/>
          <a:lstStyle/>
          <a:p>
            <a:endParaRPr lang="sl-SI"/>
          </a:p>
        </p:txBody>
      </p:sp>
      <p:sp>
        <p:nvSpPr>
          <p:cNvPr id="4812165" name="Rectangle 389"/>
          <p:cNvSpPr>
            <a:spLocks noChangeArrowheads="1"/>
          </p:cNvSpPr>
          <p:nvPr/>
        </p:nvSpPr>
        <p:spPr bwMode="auto">
          <a:xfrm>
            <a:off x="7688233" y="4403719"/>
            <a:ext cx="776287" cy="363537"/>
          </a:xfrm>
          <a:prstGeom prst="rect">
            <a:avLst/>
          </a:prstGeom>
          <a:noFill/>
          <a:ln w="9525">
            <a:noFill/>
            <a:miter lim="800000"/>
            <a:headEnd/>
            <a:tailEnd/>
          </a:ln>
        </p:spPr>
        <p:txBody>
          <a:bodyPr/>
          <a:lstStyle/>
          <a:p>
            <a:endParaRPr lang="sl-SI"/>
          </a:p>
        </p:txBody>
      </p:sp>
      <p:grpSp>
        <p:nvGrpSpPr>
          <p:cNvPr id="29" name="Group 390"/>
          <p:cNvGrpSpPr>
            <a:grpSpLocks/>
          </p:cNvGrpSpPr>
          <p:nvPr/>
        </p:nvGrpSpPr>
        <p:grpSpPr bwMode="auto">
          <a:xfrm>
            <a:off x="655608" y="4435469"/>
            <a:ext cx="7624762" cy="238125"/>
            <a:chOff x="425" y="1877"/>
            <a:chExt cx="4803" cy="150"/>
          </a:xfrm>
        </p:grpSpPr>
        <p:grpSp>
          <p:nvGrpSpPr>
            <p:cNvPr id="30" name="Group 391"/>
            <p:cNvGrpSpPr>
              <a:grpSpLocks/>
            </p:cNvGrpSpPr>
            <p:nvPr/>
          </p:nvGrpSpPr>
          <p:grpSpPr bwMode="auto">
            <a:xfrm>
              <a:off x="1192" y="1907"/>
              <a:ext cx="3582" cy="86"/>
              <a:chOff x="2628" y="1365"/>
              <a:chExt cx="4175" cy="102"/>
            </a:xfrm>
          </p:grpSpPr>
          <p:sp>
            <p:nvSpPr>
              <p:cNvPr id="4812168" name="Rectangle 392"/>
              <p:cNvSpPr>
                <a:spLocks noChangeArrowheads="1"/>
              </p:cNvSpPr>
              <p:nvPr/>
            </p:nvSpPr>
            <p:spPr bwMode="auto">
              <a:xfrm>
                <a:off x="2628" y="1365"/>
                <a:ext cx="4175" cy="102"/>
              </a:xfrm>
              <a:prstGeom prst="rect">
                <a:avLst/>
              </a:prstGeom>
              <a:solidFill>
                <a:srgbClr val="33CC33"/>
              </a:solidFill>
              <a:ln w="9525">
                <a:solidFill>
                  <a:srgbClr val="000000"/>
                </a:solidFill>
                <a:miter lim="800000"/>
                <a:headEnd/>
                <a:tailEnd/>
              </a:ln>
            </p:spPr>
            <p:txBody>
              <a:bodyPr/>
              <a:lstStyle/>
              <a:p>
                <a:endParaRPr lang="sl-SI"/>
              </a:p>
            </p:txBody>
          </p:sp>
          <p:sp>
            <p:nvSpPr>
              <p:cNvPr id="4812169" name="Rectangle 393"/>
              <p:cNvSpPr>
                <a:spLocks noChangeArrowheads="1"/>
              </p:cNvSpPr>
              <p:nvPr/>
            </p:nvSpPr>
            <p:spPr bwMode="auto">
              <a:xfrm>
                <a:off x="4359" y="1365"/>
                <a:ext cx="507" cy="102"/>
              </a:xfrm>
              <a:prstGeom prst="rect">
                <a:avLst/>
              </a:prstGeom>
              <a:solidFill>
                <a:srgbClr val="FFFF00"/>
              </a:solidFill>
              <a:ln w="9525">
                <a:solidFill>
                  <a:srgbClr val="000000"/>
                </a:solidFill>
                <a:miter lim="800000"/>
                <a:headEnd/>
                <a:tailEnd/>
              </a:ln>
            </p:spPr>
            <p:txBody>
              <a:bodyPr/>
              <a:lstStyle/>
              <a:p>
                <a:endParaRPr lang="sl-SI"/>
              </a:p>
            </p:txBody>
          </p:sp>
          <p:sp>
            <p:nvSpPr>
              <p:cNvPr id="4812170" name="Rectangle 394"/>
              <p:cNvSpPr>
                <a:spLocks noChangeArrowheads="1"/>
              </p:cNvSpPr>
              <p:nvPr/>
            </p:nvSpPr>
            <p:spPr bwMode="auto">
              <a:xfrm>
                <a:off x="5207" y="1365"/>
                <a:ext cx="48" cy="102"/>
              </a:xfrm>
              <a:prstGeom prst="rect">
                <a:avLst/>
              </a:prstGeom>
              <a:solidFill>
                <a:srgbClr val="FF0000"/>
              </a:solidFill>
              <a:ln w="9525">
                <a:solidFill>
                  <a:srgbClr val="000000"/>
                </a:solidFill>
                <a:miter lim="800000"/>
                <a:headEnd/>
                <a:tailEnd/>
              </a:ln>
            </p:spPr>
            <p:txBody>
              <a:bodyPr/>
              <a:lstStyle/>
              <a:p>
                <a:endParaRPr lang="sl-SI"/>
              </a:p>
            </p:txBody>
          </p:sp>
        </p:grpSp>
        <p:sp>
          <p:nvSpPr>
            <p:cNvPr id="4812171" name="Rectangle 395"/>
            <p:cNvSpPr>
              <a:spLocks noChangeArrowheads="1"/>
            </p:cNvSpPr>
            <p:nvPr/>
          </p:nvSpPr>
          <p:spPr bwMode="auto">
            <a:xfrm>
              <a:off x="425" y="1882"/>
              <a:ext cx="226"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a:solidFill>
                    <a:srgbClr val="000000"/>
                  </a:solidFill>
                </a:rPr>
                <a:t>Unix</a:t>
              </a:r>
              <a:endParaRPr lang="en-US" sz="1400" dirty="0"/>
            </a:p>
          </p:txBody>
        </p:sp>
        <p:sp>
          <p:nvSpPr>
            <p:cNvPr id="4812172" name="Rectangle 396"/>
            <p:cNvSpPr>
              <a:spLocks noChangeArrowheads="1"/>
            </p:cNvSpPr>
            <p:nvPr/>
          </p:nvSpPr>
          <p:spPr bwMode="auto">
            <a:xfrm>
              <a:off x="4911" y="1893"/>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95.1%</a:t>
              </a:r>
              <a:endParaRPr lang="en-US" sz="1400"/>
            </a:p>
          </p:txBody>
        </p:sp>
        <p:grpSp>
          <p:nvGrpSpPr>
            <p:cNvPr id="31" name="Group 397"/>
            <p:cNvGrpSpPr>
              <a:grpSpLocks/>
            </p:cNvGrpSpPr>
            <p:nvPr/>
          </p:nvGrpSpPr>
          <p:grpSpPr bwMode="auto">
            <a:xfrm>
              <a:off x="1157" y="1877"/>
              <a:ext cx="85" cy="148"/>
              <a:chOff x="2589" y="1331"/>
              <a:chExt cx="93" cy="170"/>
            </a:xfrm>
          </p:grpSpPr>
          <p:sp>
            <p:nvSpPr>
              <p:cNvPr id="4812174" name="Rectangle 398"/>
              <p:cNvSpPr>
                <a:spLocks noChangeArrowheads="1"/>
              </p:cNvSpPr>
              <p:nvPr/>
            </p:nvSpPr>
            <p:spPr bwMode="auto">
              <a:xfrm>
                <a:off x="2589" y="1331"/>
                <a:ext cx="93" cy="164"/>
              </a:xfrm>
              <a:prstGeom prst="rect">
                <a:avLst/>
              </a:prstGeom>
              <a:solidFill>
                <a:srgbClr val="C0C0C0"/>
              </a:solidFill>
              <a:ln w="3175">
                <a:solidFill>
                  <a:srgbClr val="A0A0A0"/>
                </a:solidFill>
                <a:miter lim="800000"/>
                <a:headEnd/>
                <a:tailEnd/>
              </a:ln>
            </p:spPr>
            <p:txBody>
              <a:bodyPr/>
              <a:lstStyle/>
              <a:p>
                <a:endParaRPr lang="sl-SI"/>
              </a:p>
            </p:txBody>
          </p:sp>
          <p:sp>
            <p:nvSpPr>
              <p:cNvPr id="4812175" name="Rectangle 399"/>
              <p:cNvSpPr>
                <a:spLocks noChangeArrowheads="1"/>
              </p:cNvSpPr>
              <p:nvPr/>
            </p:nvSpPr>
            <p:spPr bwMode="auto">
              <a:xfrm>
                <a:off x="2591" y="1492"/>
                <a:ext cx="91" cy="9"/>
              </a:xfrm>
              <a:prstGeom prst="rect">
                <a:avLst/>
              </a:prstGeom>
              <a:solidFill>
                <a:srgbClr val="000000"/>
              </a:solidFill>
              <a:ln w="3175">
                <a:solidFill>
                  <a:srgbClr val="000000"/>
                </a:solidFill>
                <a:miter lim="800000"/>
                <a:headEnd/>
                <a:tailEnd/>
              </a:ln>
            </p:spPr>
            <p:txBody>
              <a:bodyPr/>
              <a:lstStyle/>
              <a:p>
                <a:endParaRPr lang="sl-SI"/>
              </a:p>
            </p:txBody>
          </p:sp>
          <p:sp>
            <p:nvSpPr>
              <p:cNvPr id="4812176" name="Line 400"/>
              <p:cNvSpPr>
                <a:spLocks noChangeShapeType="1"/>
              </p:cNvSpPr>
              <p:nvPr/>
            </p:nvSpPr>
            <p:spPr bwMode="auto">
              <a:xfrm>
                <a:off x="2593" y="1331"/>
                <a:ext cx="1" cy="161"/>
              </a:xfrm>
              <a:prstGeom prst="line">
                <a:avLst/>
              </a:prstGeom>
              <a:noFill/>
              <a:ln w="3175">
                <a:solidFill>
                  <a:srgbClr val="323232"/>
                </a:solidFill>
                <a:round/>
                <a:headEnd/>
                <a:tailEnd/>
              </a:ln>
            </p:spPr>
            <p:txBody>
              <a:bodyPr/>
              <a:lstStyle/>
              <a:p>
                <a:endParaRPr lang="sl-SI"/>
              </a:p>
            </p:txBody>
          </p:sp>
          <p:sp>
            <p:nvSpPr>
              <p:cNvPr id="4812177" name="Freeform 401"/>
              <p:cNvSpPr>
                <a:spLocks/>
              </p:cNvSpPr>
              <p:nvPr/>
            </p:nvSpPr>
            <p:spPr bwMode="auto">
              <a:xfrm>
                <a:off x="2593" y="1333"/>
                <a:ext cx="81" cy="157"/>
              </a:xfrm>
              <a:custGeom>
                <a:avLst/>
                <a:gdLst/>
                <a:ahLst/>
                <a:cxnLst>
                  <a:cxn ang="0">
                    <a:pos x="0" y="157"/>
                  </a:cxn>
                  <a:cxn ang="0">
                    <a:pos x="0" y="0"/>
                  </a:cxn>
                  <a:cxn ang="0">
                    <a:pos x="81" y="0"/>
                  </a:cxn>
                </a:cxnLst>
                <a:rect l="0" t="0" r="r" b="b"/>
                <a:pathLst>
                  <a:path w="81" h="157">
                    <a:moveTo>
                      <a:pt x="0" y="157"/>
                    </a:moveTo>
                    <a:lnTo>
                      <a:pt x="0" y="0"/>
                    </a:lnTo>
                    <a:lnTo>
                      <a:pt x="81" y="0"/>
                    </a:lnTo>
                  </a:path>
                </a:pathLst>
              </a:custGeom>
              <a:noFill/>
              <a:ln w="3175">
                <a:solidFill>
                  <a:srgbClr val="FFFFFF"/>
                </a:solidFill>
                <a:prstDash val="solid"/>
                <a:round/>
                <a:headEnd/>
                <a:tailEnd/>
              </a:ln>
            </p:spPr>
            <p:txBody>
              <a:bodyPr/>
              <a:lstStyle/>
              <a:p>
                <a:endParaRPr lang="sl-SI"/>
              </a:p>
            </p:txBody>
          </p:sp>
          <p:sp>
            <p:nvSpPr>
              <p:cNvPr id="4812178" name="Freeform 402"/>
              <p:cNvSpPr>
                <a:spLocks/>
              </p:cNvSpPr>
              <p:nvPr/>
            </p:nvSpPr>
            <p:spPr bwMode="auto">
              <a:xfrm>
                <a:off x="2589" y="1331"/>
                <a:ext cx="2" cy="159"/>
              </a:xfrm>
              <a:custGeom>
                <a:avLst/>
                <a:gdLst/>
                <a:ahLst/>
                <a:cxnLst>
                  <a:cxn ang="0">
                    <a:pos x="0" y="159"/>
                  </a:cxn>
                  <a:cxn ang="0">
                    <a:pos x="0" y="0"/>
                  </a:cxn>
                  <a:cxn ang="0">
                    <a:pos x="2" y="0"/>
                  </a:cxn>
                </a:cxnLst>
                <a:rect l="0" t="0" r="r" b="b"/>
                <a:pathLst>
                  <a:path w="2" h="159">
                    <a:moveTo>
                      <a:pt x="0" y="159"/>
                    </a:moveTo>
                    <a:lnTo>
                      <a:pt x="0" y="0"/>
                    </a:lnTo>
                    <a:lnTo>
                      <a:pt x="2" y="0"/>
                    </a:lnTo>
                  </a:path>
                </a:pathLst>
              </a:custGeom>
              <a:noFill/>
              <a:ln w="3175">
                <a:solidFill>
                  <a:srgbClr val="FFFFFF"/>
                </a:solidFill>
                <a:prstDash val="solid"/>
                <a:round/>
                <a:headEnd/>
                <a:tailEnd/>
              </a:ln>
            </p:spPr>
            <p:txBody>
              <a:bodyPr/>
              <a:lstStyle/>
              <a:p>
                <a:endParaRPr lang="sl-SI"/>
              </a:p>
            </p:txBody>
          </p:sp>
          <p:sp>
            <p:nvSpPr>
              <p:cNvPr id="4812179" name="Freeform 403"/>
              <p:cNvSpPr>
                <a:spLocks/>
              </p:cNvSpPr>
              <p:nvPr/>
            </p:nvSpPr>
            <p:spPr bwMode="auto">
              <a:xfrm>
                <a:off x="2676" y="1331"/>
                <a:ext cx="4" cy="159"/>
              </a:xfrm>
              <a:custGeom>
                <a:avLst/>
                <a:gdLst/>
                <a:ahLst/>
                <a:cxnLst>
                  <a:cxn ang="0">
                    <a:pos x="0" y="0"/>
                  </a:cxn>
                  <a:cxn ang="0">
                    <a:pos x="4" y="0"/>
                  </a:cxn>
                  <a:cxn ang="0">
                    <a:pos x="4" y="159"/>
                  </a:cxn>
                </a:cxnLst>
                <a:rect l="0" t="0" r="r" b="b"/>
                <a:pathLst>
                  <a:path w="4" h="159">
                    <a:moveTo>
                      <a:pt x="0" y="0"/>
                    </a:moveTo>
                    <a:lnTo>
                      <a:pt x="4" y="0"/>
                    </a:lnTo>
                    <a:lnTo>
                      <a:pt x="4" y="159"/>
                    </a:lnTo>
                  </a:path>
                </a:pathLst>
              </a:custGeom>
              <a:noFill/>
              <a:ln w="3175">
                <a:solidFill>
                  <a:srgbClr val="FFFFFF"/>
                </a:solidFill>
                <a:prstDash val="solid"/>
                <a:round/>
                <a:headEnd/>
                <a:tailEnd/>
              </a:ln>
            </p:spPr>
            <p:txBody>
              <a:bodyPr/>
              <a:lstStyle/>
              <a:p>
                <a:endParaRPr lang="sl-SI"/>
              </a:p>
            </p:txBody>
          </p:sp>
          <p:sp>
            <p:nvSpPr>
              <p:cNvPr id="4812180" name="Line 404"/>
              <p:cNvSpPr>
                <a:spLocks noChangeShapeType="1"/>
              </p:cNvSpPr>
              <p:nvPr/>
            </p:nvSpPr>
            <p:spPr bwMode="auto">
              <a:xfrm>
                <a:off x="2676" y="1331"/>
                <a:ext cx="1" cy="161"/>
              </a:xfrm>
              <a:prstGeom prst="line">
                <a:avLst/>
              </a:prstGeom>
              <a:noFill/>
              <a:ln w="3175">
                <a:solidFill>
                  <a:srgbClr val="323232"/>
                </a:solidFill>
                <a:round/>
                <a:headEnd/>
                <a:tailEnd/>
              </a:ln>
            </p:spPr>
            <p:txBody>
              <a:bodyPr/>
              <a:lstStyle/>
              <a:p>
                <a:endParaRPr lang="sl-SI"/>
              </a:p>
            </p:txBody>
          </p:sp>
          <p:sp>
            <p:nvSpPr>
              <p:cNvPr id="4812181" name="Rectangle 405"/>
              <p:cNvSpPr>
                <a:spLocks noChangeArrowheads="1"/>
              </p:cNvSpPr>
              <p:nvPr/>
            </p:nvSpPr>
            <p:spPr bwMode="auto">
              <a:xfrm>
                <a:off x="2597" y="1342"/>
                <a:ext cx="17" cy="36"/>
              </a:xfrm>
              <a:prstGeom prst="rect">
                <a:avLst/>
              </a:prstGeom>
              <a:solidFill>
                <a:srgbClr val="DCDCDC"/>
              </a:solidFill>
              <a:ln w="9525">
                <a:noFill/>
                <a:miter lim="800000"/>
                <a:headEnd/>
                <a:tailEnd/>
              </a:ln>
            </p:spPr>
            <p:txBody>
              <a:bodyPr/>
              <a:lstStyle/>
              <a:p>
                <a:endParaRPr lang="sl-SI"/>
              </a:p>
            </p:txBody>
          </p:sp>
          <p:sp>
            <p:nvSpPr>
              <p:cNvPr id="4812182" name="Rectangle 406"/>
              <p:cNvSpPr>
                <a:spLocks noChangeArrowheads="1"/>
              </p:cNvSpPr>
              <p:nvPr/>
            </p:nvSpPr>
            <p:spPr bwMode="auto">
              <a:xfrm>
                <a:off x="2599" y="1344"/>
                <a:ext cx="15" cy="34"/>
              </a:xfrm>
              <a:prstGeom prst="rect">
                <a:avLst/>
              </a:prstGeom>
              <a:solidFill>
                <a:srgbClr val="C0C0C0"/>
              </a:solidFill>
              <a:ln w="3175">
                <a:solidFill>
                  <a:srgbClr val="464646"/>
                </a:solidFill>
                <a:miter lim="800000"/>
                <a:headEnd/>
                <a:tailEnd/>
              </a:ln>
            </p:spPr>
            <p:txBody>
              <a:bodyPr/>
              <a:lstStyle/>
              <a:p>
                <a:endParaRPr lang="sl-SI"/>
              </a:p>
            </p:txBody>
          </p:sp>
          <p:sp>
            <p:nvSpPr>
              <p:cNvPr id="4812183" name="Rectangle 407"/>
              <p:cNvSpPr>
                <a:spLocks noChangeArrowheads="1"/>
              </p:cNvSpPr>
              <p:nvPr/>
            </p:nvSpPr>
            <p:spPr bwMode="auto">
              <a:xfrm>
                <a:off x="2599" y="1367"/>
                <a:ext cx="12" cy="11"/>
              </a:xfrm>
              <a:prstGeom prst="rect">
                <a:avLst/>
              </a:prstGeom>
              <a:solidFill>
                <a:srgbClr val="C0C0C0"/>
              </a:solidFill>
              <a:ln w="3175">
                <a:solidFill>
                  <a:srgbClr val="5A5A5A"/>
                </a:solidFill>
                <a:miter lim="800000"/>
                <a:headEnd/>
                <a:tailEnd/>
              </a:ln>
            </p:spPr>
            <p:txBody>
              <a:bodyPr/>
              <a:lstStyle/>
              <a:p>
                <a:endParaRPr lang="sl-SI"/>
              </a:p>
            </p:txBody>
          </p:sp>
          <p:sp>
            <p:nvSpPr>
              <p:cNvPr id="4812184" name="Rectangle 408"/>
              <p:cNvSpPr>
                <a:spLocks noChangeArrowheads="1"/>
              </p:cNvSpPr>
              <p:nvPr/>
            </p:nvSpPr>
            <p:spPr bwMode="auto">
              <a:xfrm>
                <a:off x="2599" y="1346"/>
                <a:ext cx="6" cy="21"/>
              </a:xfrm>
              <a:prstGeom prst="rect">
                <a:avLst/>
              </a:prstGeom>
              <a:solidFill>
                <a:srgbClr val="C0C0C0"/>
              </a:solidFill>
              <a:ln w="3175">
                <a:solidFill>
                  <a:srgbClr val="464646"/>
                </a:solidFill>
                <a:miter lim="800000"/>
                <a:headEnd/>
                <a:tailEnd/>
              </a:ln>
            </p:spPr>
            <p:txBody>
              <a:bodyPr/>
              <a:lstStyle/>
              <a:p>
                <a:endParaRPr lang="sl-SI"/>
              </a:p>
            </p:txBody>
          </p:sp>
          <p:sp>
            <p:nvSpPr>
              <p:cNvPr id="4812185" name="Rectangle 409"/>
              <p:cNvSpPr>
                <a:spLocks noChangeArrowheads="1"/>
              </p:cNvSpPr>
              <p:nvPr/>
            </p:nvSpPr>
            <p:spPr bwMode="auto">
              <a:xfrm>
                <a:off x="2605" y="1346"/>
                <a:ext cx="6" cy="21"/>
              </a:xfrm>
              <a:prstGeom prst="rect">
                <a:avLst/>
              </a:prstGeom>
              <a:solidFill>
                <a:srgbClr val="464646"/>
              </a:solidFill>
              <a:ln w="3175">
                <a:solidFill>
                  <a:srgbClr val="464646"/>
                </a:solidFill>
                <a:miter lim="800000"/>
                <a:headEnd/>
                <a:tailEnd/>
              </a:ln>
            </p:spPr>
            <p:txBody>
              <a:bodyPr/>
              <a:lstStyle/>
              <a:p>
                <a:endParaRPr lang="sl-SI"/>
              </a:p>
            </p:txBody>
          </p:sp>
          <p:sp>
            <p:nvSpPr>
              <p:cNvPr id="4812186" name="Rectangle 410"/>
              <p:cNvSpPr>
                <a:spLocks noChangeArrowheads="1"/>
              </p:cNvSpPr>
              <p:nvPr/>
            </p:nvSpPr>
            <p:spPr bwMode="auto">
              <a:xfrm>
                <a:off x="2599" y="1351"/>
                <a:ext cx="6" cy="16"/>
              </a:xfrm>
              <a:prstGeom prst="rect">
                <a:avLst/>
              </a:prstGeom>
              <a:solidFill>
                <a:srgbClr val="808080"/>
              </a:solidFill>
              <a:ln w="3175">
                <a:solidFill>
                  <a:srgbClr val="464646"/>
                </a:solidFill>
                <a:miter lim="800000"/>
                <a:headEnd/>
                <a:tailEnd/>
              </a:ln>
            </p:spPr>
            <p:txBody>
              <a:bodyPr/>
              <a:lstStyle/>
              <a:p>
                <a:endParaRPr lang="sl-SI"/>
              </a:p>
            </p:txBody>
          </p:sp>
          <p:sp>
            <p:nvSpPr>
              <p:cNvPr id="4812187" name="Rectangle 411"/>
              <p:cNvSpPr>
                <a:spLocks noChangeArrowheads="1"/>
              </p:cNvSpPr>
              <p:nvPr/>
            </p:nvSpPr>
            <p:spPr bwMode="auto">
              <a:xfrm>
                <a:off x="2599" y="1351"/>
                <a:ext cx="6" cy="2"/>
              </a:xfrm>
              <a:prstGeom prst="rect">
                <a:avLst/>
              </a:prstGeom>
              <a:solidFill>
                <a:srgbClr val="464646"/>
              </a:solidFill>
              <a:ln w="3175">
                <a:solidFill>
                  <a:srgbClr val="464646"/>
                </a:solidFill>
                <a:miter lim="800000"/>
                <a:headEnd/>
                <a:tailEnd/>
              </a:ln>
            </p:spPr>
            <p:txBody>
              <a:bodyPr/>
              <a:lstStyle/>
              <a:p>
                <a:endParaRPr lang="sl-SI"/>
              </a:p>
            </p:txBody>
          </p:sp>
          <p:sp>
            <p:nvSpPr>
              <p:cNvPr id="4812188" name="Rectangle 412"/>
              <p:cNvSpPr>
                <a:spLocks noChangeArrowheads="1"/>
              </p:cNvSpPr>
              <p:nvPr/>
            </p:nvSpPr>
            <p:spPr bwMode="auto">
              <a:xfrm>
                <a:off x="2603" y="1346"/>
                <a:ext cx="2" cy="21"/>
              </a:xfrm>
              <a:prstGeom prst="rect">
                <a:avLst/>
              </a:prstGeom>
              <a:solidFill>
                <a:srgbClr val="464646"/>
              </a:solidFill>
              <a:ln w="3175">
                <a:solidFill>
                  <a:srgbClr val="464646"/>
                </a:solidFill>
                <a:miter lim="800000"/>
                <a:headEnd/>
                <a:tailEnd/>
              </a:ln>
            </p:spPr>
            <p:txBody>
              <a:bodyPr/>
              <a:lstStyle/>
              <a:p>
                <a:endParaRPr lang="sl-SI"/>
              </a:p>
            </p:txBody>
          </p:sp>
          <p:sp>
            <p:nvSpPr>
              <p:cNvPr id="4812189" name="Rectangle 413"/>
              <p:cNvSpPr>
                <a:spLocks noChangeArrowheads="1"/>
              </p:cNvSpPr>
              <p:nvPr/>
            </p:nvSpPr>
            <p:spPr bwMode="auto">
              <a:xfrm>
                <a:off x="2603" y="1346"/>
                <a:ext cx="4" cy="21"/>
              </a:xfrm>
              <a:prstGeom prst="rect">
                <a:avLst/>
              </a:prstGeom>
              <a:solidFill>
                <a:srgbClr val="DCDCDC"/>
              </a:solidFill>
              <a:ln w="3175">
                <a:solidFill>
                  <a:srgbClr val="464646"/>
                </a:solidFill>
                <a:miter lim="800000"/>
                <a:headEnd/>
                <a:tailEnd/>
              </a:ln>
            </p:spPr>
            <p:txBody>
              <a:bodyPr/>
              <a:lstStyle/>
              <a:p>
                <a:endParaRPr lang="sl-SI"/>
              </a:p>
            </p:txBody>
          </p:sp>
          <p:sp>
            <p:nvSpPr>
              <p:cNvPr id="4812190" name="Rectangle 414"/>
              <p:cNvSpPr>
                <a:spLocks noChangeArrowheads="1"/>
              </p:cNvSpPr>
              <p:nvPr/>
            </p:nvSpPr>
            <p:spPr bwMode="auto">
              <a:xfrm>
                <a:off x="2601" y="1367"/>
                <a:ext cx="4" cy="9"/>
              </a:xfrm>
              <a:prstGeom prst="rect">
                <a:avLst/>
              </a:prstGeom>
              <a:solidFill>
                <a:srgbClr val="DCDCDC"/>
              </a:solidFill>
              <a:ln w="3175">
                <a:solidFill>
                  <a:srgbClr val="919191"/>
                </a:solidFill>
                <a:miter lim="800000"/>
                <a:headEnd/>
                <a:tailEnd/>
              </a:ln>
            </p:spPr>
            <p:txBody>
              <a:bodyPr/>
              <a:lstStyle/>
              <a:p>
                <a:endParaRPr lang="sl-SI"/>
              </a:p>
            </p:txBody>
          </p:sp>
          <p:sp>
            <p:nvSpPr>
              <p:cNvPr id="4812191" name="Oval 415"/>
              <p:cNvSpPr>
                <a:spLocks noChangeArrowheads="1"/>
              </p:cNvSpPr>
              <p:nvPr/>
            </p:nvSpPr>
            <p:spPr bwMode="auto">
              <a:xfrm>
                <a:off x="2599" y="1369"/>
                <a:ext cx="4" cy="3"/>
              </a:xfrm>
              <a:prstGeom prst="ellipse">
                <a:avLst/>
              </a:prstGeom>
              <a:solidFill>
                <a:srgbClr val="464646"/>
              </a:solidFill>
              <a:ln w="3175">
                <a:solidFill>
                  <a:srgbClr val="464646"/>
                </a:solidFill>
                <a:round/>
                <a:headEnd/>
                <a:tailEnd/>
              </a:ln>
            </p:spPr>
            <p:txBody>
              <a:bodyPr/>
              <a:lstStyle/>
              <a:p>
                <a:endParaRPr lang="sl-SI"/>
              </a:p>
            </p:txBody>
          </p:sp>
          <p:sp>
            <p:nvSpPr>
              <p:cNvPr id="4812192" name="Oval 416"/>
              <p:cNvSpPr>
                <a:spLocks noChangeArrowheads="1"/>
              </p:cNvSpPr>
              <p:nvPr/>
            </p:nvSpPr>
            <p:spPr bwMode="auto">
              <a:xfrm>
                <a:off x="2599" y="1374"/>
                <a:ext cx="4" cy="2"/>
              </a:xfrm>
              <a:prstGeom prst="ellipse">
                <a:avLst/>
              </a:prstGeom>
              <a:solidFill>
                <a:srgbClr val="464646"/>
              </a:solidFill>
              <a:ln w="3175">
                <a:solidFill>
                  <a:srgbClr val="464646"/>
                </a:solidFill>
                <a:round/>
                <a:headEnd/>
                <a:tailEnd/>
              </a:ln>
            </p:spPr>
            <p:txBody>
              <a:bodyPr/>
              <a:lstStyle/>
              <a:p>
                <a:endParaRPr lang="sl-SI"/>
              </a:p>
            </p:txBody>
          </p:sp>
          <p:sp>
            <p:nvSpPr>
              <p:cNvPr id="4812193" name="Freeform 417"/>
              <p:cNvSpPr>
                <a:spLocks/>
              </p:cNvSpPr>
              <p:nvPr/>
            </p:nvSpPr>
            <p:spPr bwMode="auto">
              <a:xfrm>
                <a:off x="2597" y="1342"/>
                <a:ext cx="14" cy="36"/>
              </a:xfrm>
              <a:custGeom>
                <a:avLst/>
                <a:gdLst/>
                <a:ahLst/>
                <a:cxnLst>
                  <a:cxn ang="0">
                    <a:pos x="14" y="0"/>
                  </a:cxn>
                  <a:cxn ang="0">
                    <a:pos x="14" y="36"/>
                  </a:cxn>
                  <a:cxn ang="0">
                    <a:pos x="0" y="36"/>
                  </a:cxn>
                </a:cxnLst>
                <a:rect l="0" t="0" r="r" b="b"/>
                <a:pathLst>
                  <a:path w="14" h="36">
                    <a:moveTo>
                      <a:pt x="14" y="0"/>
                    </a:moveTo>
                    <a:lnTo>
                      <a:pt x="14" y="36"/>
                    </a:lnTo>
                    <a:lnTo>
                      <a:pt x="0" y="36"/>
                    </a:lnTo>
                  </a:path>
                </a:pathLst>
              </a:custGeom>
              <a:noFill/>
              <a:ln w="3175">
                <a:solidFill>
                  <a:srgbClr val="464646"/>
                </a:solidFill>
                <a:prstDash val="solid"/>
                <a:round/>
                <a:headEnd/>
                <a:tailEnd/>
              </a:ln>
            </p:spPr>
            <p:txBody>
              <a:bodyPr/>
              <a:lstStyle/>
              <a:p>
                <a:endParaRPr lang="sl-SI"/>
              </a:p>
            </p:txBody>
          </p:sp>
          <p:sp>
            <p:nvSpPr>
              <p:cNvPr id="4812194" name="Rectangle 418"/>
              <p:cNvSpPr>
                <a:spLocks noChangeArrowheads="1"/>
              </p:cNvSpPr>
              <p:nvPr/>
            </p:nvSpPr>
            <p:spPr bwMode="auto">
              <a:xfrm>
                <a:off x="2607" y="1367"/>
                <a:ext cx="4" cy="5"/>
              </a:xfrm>
              <a:prstGeom prst="rect">
                <a:avLst/>
              </a:prstGeom>
              <a:solidFill>
                <a:srgbClr val="DCDCDC"/>
              </a:solidFill>
              <a:ln w="3175">
                <a:solidFill>
                  <a:srgbClr val="919191"/>
                </a:solidFill>
                <a:miter lim="800000"/>
                <a:headEnd/>
                <a:tailEnd/>
              </a:ln>
            </p:spPr>
            <p:txBody>
              <a:bodyPr/>
              <a:lstStyle/>
              <a:p>
                <a:endParaRPr lang="sl-SI"/>
              </a:p>
            </p:txBody>
          </p:sp>
          <p:sp>
            <p:nvSpPr>
              <p:cNvPr id="4812195" name="Rectangle 419"/>
              <p:cNvSpPr>
                <a:spLocks noChangeArrowheads="1"/>
              </p:cNvSpPr>
              <p:nvPr/>
            </p:nvSpPr>
            <p:spPr bwMode="auto">
              <a:xfrm>
                <a:off x="2618" y="1344"/>
                <a:ext cx="56" cy="37"/>
              </a:xfrm>
              <a:prstGeom prst="rect">
                <a:avLst/>
              </a:prstGeom>
              <a:solidFill>
                <a:srgbClr val="FFFFFF"/>
              </a:solidFill>
              <a:ln w="3175">
                <a:solidFill>
                  <a:srgbClr val="000000"/>
                </a:solidFill>
                <a:miter lim="800000"/>
                <a:headEnd/>
                <a:tailEnd/>
              </a:ln>
            </p:spPr>
            <p:txBody>
              <a:bodyPr/>
              <a:lstStyle/>
              <a:p>
                <a:endParaRPr lang="sl-SI"/>
              </a:p>
            </p:txBody>
          </p:sp>
          <p:sp>
            <p:nvSpPr>
              <p:cNvPr id="4812196" name="Rectangle 420"/>
              <p:cNvSpPr>
                <a:spLocks noChangeArrowheads="1"/>
              </p:cNvSpPr>
              <p:nvPr/>
            </p:nvSpPr>
            <p:spPr bwMode="auto">
              <a:xfrm>
                <a:off x="2618" y="1349"/>
                <a:ext cx="56" cy="4"/>
              </a:xfrm>
              <a:prstGeom prst="rect">
                <a:avLst/>
              </a:prstGeom>
              <a:solidFill>
                <a:srgbClr val="DCDCDC"/>
              </a:solidFill>
              <a:ln w="3175">
                <a:solidFill>
                  <a:srgbClr val="DCDCDC"/>
                </a:solidFill>
                <a:miter lim="800000"/>
                <a:headEnd/>
                <a:tailEnd/>
              </a:ln>
            </p:spPr>
            <p:txBody>
              <a:bodyPr/>
              <a:lstStyle/>
              <a:p>
                <a:endParaRPr lang="sl-SI"/>
              </a:p>
            </p:txBody>
          </p:sp>
          <p:sp>
            <p:nvSpPr>
              <p:cNvPr id="4812197" name="Rectangle 421"/>
              <p:cNvSpPr>
                <a:spLocks noChangeArrowheads="1"/>
              </p:cNvSpPr>
              <p:nvPr/>
            </p:nvSpPr>
            <p:spPr bwMode="auto">
              <a:xfrm>
                <a:off x="2618" y="1358"/>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198" name="Rectangle 422"/>
              <p:cNvSpPr>
                <a:spLocks noChangeArrowheads="1"/>
              </p:cNvSpPr>
              <p:nvPr/>
            </p:nvSpPr>
            <p:spPr bwMode="auto">
              <a:xfrm>
                <a:off x="2618" y="1365"/>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199" name="Rectangle 423"/>
              <p:cNvSpPr>
                <a:spLocks noChangeArrowheads="1"/>
              </p:cNvSpPr>
              <p:nvPr/>
            </p:nvSpPr>
            <p:spPr bwMode="auto">
              <a:xfrm>
                <a:off x="2618" y="1372"/>
                <a:ext cx="56" cy="4"/>
              </a:xfrm>
              <a:prstGeom prst="rect">
                <a:avLst/>
              </a:prstGeom>
              <a:solidFill>
                <a:srgbClr val="DCDCDC"/>
              </a:solidFill>
              <a:ln w="3175">
                <a:solidFill>
                  <a:srgbClr val="DCDCDC"/>
                </a:solidFill>
                <a:miter lim="800000"/>
                <a:headEnd/>
                <a:tailEnd/>
              </a:ln>
            </p:spPr>
            <p:txBody>
              <a:bodyPr/>
              <a:lstStyle/>
              <a:p>
                <a:endParaRPr lang="sl-SI"/>
              </a:p>
            </p:txBody>
          </p:sp>
          <p:sp>
            <p:nvSpPr>
              <p:cNvPr id="4812200" name="Line 424"/>
              <p:cNvSpPr>
                <a:spLocks noChangeShapeType="1"/>
              </p:cNvSpPr>
              <p:nvPr/>
            </p:nvSpPr>
            <p:spPr bwMode="auto">
              <a:xfrm>
                <a:off x="2620" y="1344"/>
                <a:ext cx="1" cy="34"/>
              </a:xfrm>
              <a:prstGeom prst="line">
                <a:avLst/>
              </a:prstGeom>
              <a:noFill/>
              <a:ln w="3175">
                <a:solidFill>
                  <a:srgbClr val="808080"/>
                </a:solidFill>
                <a:round/>
                <a:headEnd/>
                <a:tailEnd/>
              </a:ln>
            </p:spPr>
            <p:txBody>
              <a:bodyPr/>
              <a:lstStyle/>
              <a:p>
                <a:endParaRPr lang="sl-SI"/>
              </a:p>
            </p:txBody>
          </p:sp>
          <p:sp>
            <p:nvSpPr>
              <p:cNvPr id="4812201" name="Line 425"/>
              <p:cNvSpPr>
                <a:spLocks noChangeShapeType="1"/>
              </p:cNvSpPr>
              <p:nvPr/>
            </p:nvSpPr>
            <p:spPr bwMode="auto">
              <a:xfrm>
                <a:off x="2622" y="1344"/>
                <a:ext cx="1" cy="34"/>
              </a:xfrm>
              <a:prstGeom prst="line">
                <a:avLst/>
              </a:prstGeom>
              <a:noFill/>
              <a:ln w="3175">
                <a:solidFill>
                  <a:srgbClr val="808080"/>
                </a:solidFill>
                <a:round/>
                <a:headEnd/>
                <a:tailEnd/>
              </a:ln>
            </p:spPr>
            <p:txBody>
              <a:bodyPr/>
              <a:lstStyle/>
              <a:p>
                <a:endParaRPr lang="sl-SI"/>
              </a:p>
            </p:txBody>
          </p:sp>
          <p:sp>
            <p:nvSpPr>
              <p:cNvPr id="4812202" name="Line 426"/>
              <p:cNvSpPr>
                <a:spLocks noChangeShapeType="1"/>
              </p:cNvSpPr>
              <p:nvPr/>
            </p:nvSpPr>
            <p:spPr bwMode="auto">
              <a:xfrm>
                <a:off x="2626" y="1344"/>
                <a:ext cx="1" cy="34"/>
              </a:xfrm>
              <a:prstGeom prst="line">
                <a:avLst/>
              </a:prstGeom>
              <a:noFill/>
              <a:ln w="3175">
                <a:solidFill>
                  <a:srgbClr val="808080"/>
                </a:solidFill>
                <a:round/>
                <a:headEnd/>
                <a:tailEnd/>
              </a:ln>
            </p:spPr>
            <p:txBody>
              <a:bodyPr/>
              <a:lstStyle/>
              <a:p>
                <a:endParaRPr lang="sl-SI"/>
              </a:p>
            </p:txBody>
          </p:sp>
          <p:sp>
            <p:nvSpPr>
              <p:cNvPr id="4812203" name="Line 427"/>
              <p:cNvSpPr>
                <a:spLocks noChangeShapeType="1"/>
              </p:cNvSpPr>
              <p:nvPr/>
            </p:nvSpPr>
            <p:spPr bwMode="auto">
              <a:xfrm>
                <a:off x="2628" y="1344"/>
                <a:ext cx="1" cy="34"/>
              </a:xfrm>
              <a:prstGeom prst="line">
                <a:avLst/>
              </a:prstGeom>
              <a:noFill/>
              <a:ln w="3175">
                <a:solidFill>
                  <a:srgbClr val="808080"/>
                </a:solidFill>
                <a:round/>
                <a:headEnd/>
                <a:tailEnd/>
              </a:ln>
            </p:spPr>
            <p:txBody>
              <a:bodyPr/>
              <a:lstStyle/>
              <a:p>
                <a:endParaRPr lang="sl-SI"/>
              </a:p>
            </p:txBody>
          </p:sp>
          <p:sp>
            <p:nvSpPr>
              <p:cNvPr id="4812204" name="Line 428"/>
              <p:cNvSpPr>
                <a:spLocks noChangeShapeType="1"/>
              </p:cNvSpPr>
              <p:nvPr/>
            </p:nvSpPr>
            <p:spPr bwMode="auto">
              <a:xfrm>
                <a:off x="2630" y="1344"/>
                <a:ext cx="1" cy="34"/>
              </a:xfrm>
              <a:prstGeom prst="line">
                <a:avLst/>
              </a:prstGeom>
              <a:noFill/>
              <a:ln w="3175">
                <a:solidFill>
                  <a:srgbClr val="808080"/>
                </a:solidFill>
                <a:round/>
                <a:headEnd/>
                <a:tailEnd/>
              </a:ln>
            </p:spPr>
            <p:txBody>
              <a:bodyPr/>
              <a:lstStyle/>
              <a:p>
                <a:endParaRPr lang="sl-SI"/>
              </a:p>
            </p:txBody>
          </p:sp>
          <p:sp>
            <p:nvSpPr>
              <p:cNvPr id="4812205" name="Line 429"/>
              <p:cNvSpPr>
                <a:spLocks noChangeShapeType="1"/>
              </p:cNvSpPr>
              <p:nvPr/>
            </p:nvSpPr>
            <p:spPr bwMode="auto">
              <a:xfrm>
                <a:off x="2632" y="1344"/>
                <a:ext cx="1" cy="34"/>
              </a:xfrm>
              <a:prstGeom prst="line">
                <a:avLst/>
              </a:prstGeom>
              <a:noFill/>
              <a:ln w="3175">
                <a:solidFill>
                  <a:srgbClr val="808080"/>
                </a:solidFill>
                <a:round/>
                <a:headEnd/>
                <a:tailEnd/>
              </a:ln>
            </p:spPr>
            <p:txBody>
              <a:bodyPr/>
              <a:lstStyle/>
              <a:p>
                <a:endParaRPr lang="sl-SI"/>
              </a:p>
            </p:txBody>
          </p:sp>
          <p:sp>
            <p:nvSpPr>
              <p:cNvPr id="4812206" name="Line 430"/>
              <p:cNvSpPr>
                <a:spLocks noChangeShapeType="1"/>
              </p:cNvSpPr>
              <p:nvPr/>
            </p:nvSpPr>
            <p:spPr bwMode="auto">
              <a:xfrm>
                <a:off x="2634" y="1344"/>
                <a:ext cx="1" cy="34"/>
              </a:xfrm>
              <a:prstGeom prst="line">
                <a:avLst/>
              </a:prstGeom>
              <a:noFill/>
              <a:ln w="3175">
                <a:solidFill>
                  <a:srgbClr val="808080"/>
                </a:solidFill>
                <a:round/>
                <a:headEnd/>
                <a:tailEnd/>
              </a:ln>
            </p:spPr>
            <p:txBody>
              <a:bodyPr/>
              <a:lstStyle/>
              <a:p>
                <a:endParaRPr lang="sl-SI"/>
              </a:p>
            </p:txBody>
          </p:sp>
          <p:sp>
            <p:nvSpPr>
              <p:cNvPr id="4812207" name="Line 431"/>
              <p:cNvSpPr>
                <a:spLocks noChangeShapeType="1"/>
              </p:cNvSpPr>
              <p:nvPr/>
            </p:nvSpPr>
            <p:spPr bwMode="auto">
              <a:xfrm>
                <a:off x="2638" y="1344"/>
                <a:ext cx="1" cy="34"/>
              </a:xfrm>
              <a:prstGeom prst="line">
                <a:avLst/>
              </a:prstGeom>
              <a:noFill/>
              <a:ln w="3175">
                <a:solidFill>
                  <a:srgbClr val="808080"/>
                </a:solidFill>
                <a:round/>
                <a:headEnd/>
                <a:tailEnd/>
              </a:ln>
            </p:spPr>
            <p:txBody>
              <a:bodyPr/>
              <a:lstStyle/>
              <a:p>
                <a:endParaRPr lang="sl-SI"/>
              </a:p>
            </p:txBody>
          </p:sp>
          <p:sp>
            <p:nvSpPr>
              <p:cNvPr id="4812208" name="Line 432"/>
              <p:cNvSpPr>
                <a:spLocks noChangeShapeType="1"/>
              </p:cNvSpPr>
              <p:nvPr/>
            </p:nvSpPr>
            <p:spPr bwMode="auto">
              <a:xfrm>
                <a:off x="2641" y="1344"/>
                <a:ext cx="1" cy="34"/>
              </a:xfrm>
              <a:prstGeom prst="line">
                <a:avLst/>
              </a:prstGeom>
              <a:noFill/>
              <a:ln w="3175">
                <a:solidFill>
                  <a:srgbClr val="808080"/>
                </a:solidFill>
                <a:round/>
                <a:headEnd/>
                <a:tailEnd/>
              </a:ln>
            </p:spPr>
            <p:txBody>
              <a:bodyPr/>
              <a:lstStyle/>
              <a:p>
                <a:endParaRPr lang="sl-SI"/>
              </a:p>
            </p:txBody>
          </p:sp>
          <p:sp>
            <p:nvSpPr>
              <p:cNvPr id="4812209" name="Line 433"/>
              <p:cNvSpPr>
                <a:spLocks noChangeShapeType="1"/>
              </p:cNvSpPr>
              <p:nvPr/>
            </p:nvSpPr>
            <p:spPr bwMode="auto">
              <a:xfrm>
                <a:off x="2645" y="1344"/>
                <a:ext cx="1" cy="34"/>
              </a:xfrm>
              <a:prstGeom prst="line">
                <a:avLst/>
              </a:prstGeom>
              <a:noFill/>
              <a:ln w="3175">
                <a:solidFill>
                  <a:srgbClr val="808080"/>
                </a:solidFill>
                <a:round/>
                <a:headEnd/>
                <a:tailEnd/>
              </a:ln>
            </p:spPr>
            <p:txBody>
              <a:bodyPr/>
              <a:lstStyle/>
              <a:p>
                <a:endParaRPr lang="sl-SI"/>
              </a:p>
            </p:txBody>
          </p:sp>
          <p:sp>
            <p:nvSpPr>
              <p:cNvPr id="4812210" name="Line 434"/>
              <p:cNvSpPr>
                <a:spLocks noChangeShapeType="1"/>
              </p:cNvSpPr>
              <p:nvPr/>
            </p:nvSpPr>
            <p:spPr bwMode="auto">
              <a:xfrm>
                <a:off x="2647" y="1344"/>
                <a:ext cx="1" cy="34"/>
              </a:xfrm>
              <a:prstGeom prst="line">
                <a:avLst/>
              </a:prstGeom>
              <a:noFill/>
              <a:ln w="3175">
                <a:solidFill>
                  <a:srgbClr val="808080"/>
                </a:solidFill>
                <a:round/>
                <a:headEnd/>
                <a:tailEnd/>
              </a:ln>
            </p:spPr>
            <p:txBody>
              <a:bodyPr/>
              <a:lstStyle/>
              <a:p>
                <a:endParaRPr lang="sl-SI"/>
              </a:p>
            </p:txBody>
          </p:sp>
          <p:sp>
            <p:nvSpPr>
              <p:cNvPr id="4812211" name="Line 435"/>
              <p:cNvSpPr>
                <a:spLocks noChangeShapeType="1"/>
              </p:cNvSpPr>
              <p:nvPr/>
            </p:nvSpPr>
            <p:spPr bwMode="auto">
              <a:xfrm>
                <a:off x="2649" y="1344"/>
                <a:ext cx="1" cy="34"/>
              </a:xfrm>
              <a:prstGeom prst="line">
                <a:avLst/>
              </a:prstGeom>
              <a:noFill/>
              <a:ln w="3175">
                <a:solidFill>
                  <a:srgbClr val="808080"/>
                </a:solidFill>
                <a:round/>
                <a:headEnd/>
                <a:tailEnd/>
              </a:ln>
            </p:spPr>
            <p:txBody>
              <a:bodyPr/>
              <a:lstStyle/>
              <a:p>
                <a:endParaRPr lang="sl-SI"/>
              </a:p>
            </p:txBody>
          </p:sp>
          <p:sp>
            <p:nvSpPr>
              <p:cNvPr id="4812212" name="Line 436"/>
              <p:cNvSpPr>
                <a:spLocks noChangeShapeType="1"/>
              </p:cNvSpPr>
              <p:nvPr/>
            </p:nvSpPr>
            <p:spPr bwMode="auto">
              <a:xfrm>
                <a:off x="2651" y="1344"/>
                <a:ext cx="1" cy="34"/>
              </a:xfrm>
              <a:prstGeom prst="line">
                <a:avLst/>
              </a:prstGeom>
              <a:noFill/>
              <a:ln w="3175">
                <a:solidFill>
                  <a:srgbClr val="808080"/>
                </a:solidFill>
                <a:round/>
                <a:headEnd/>
                <a:tailEnd/>
              </a:ln>
            </p:spPr>
            <p:txBody>
              <a:bodyPr/>
              <a:lstStyle/>
              <a:p>
                <a:endParaRPr lang="sl-SI"/>
              </a:p>
            </p:txBody>
          </p:sp>
          <p:sp>
            <p:nvSpPr>
              <p:cNvPr id="4812213" name="Line 437"/>
              <p:cNvSpPr>
                <a:spLocks noChangeShapeType="1"/>
              </p:cNvSpPr>
              <p:nvPr/>
            </p:nvSpPr>
            <p:spPr bwMode="auto">
              <a:xfrm>
                <a:off x="2655" y="1344"/>
                <a:ext cx="1" cy="34"/>
              </a:xfrm>
              <a:prstGeom prst="line">
                <a:avLst/>
              </a:prstGeom>
              <a:noFill/>
              <a:ln w="3175">
                <a:solidFill>
                  <a:srgbClr val="808080"/>
                </a:solidFill>
                <a:round/>
                <a:headEnd/>
                <a:tailEnd/>
              </a:ln>
            </p:spPr>
            <p:txBody>
              <a:bodyPr/>
              <a:lstStyle/>
              <a:p>
                <a:endParaRPr lang="sl-SI"/>
              </a:p>
            </p:txBody>
          </p:sp>
          <p:sp>
            <p:nvSpPr>
              <p:cNvPr id="4812214" name="Line 438"/>
              <p:cNvSpPr>
                <a:spLocks noChangeShapeType="1"/>
              </p:cNvSpPr>
              <p:nvPr/>
            </p:nvSpPr>
            <p:spPr bwMode="auto">
              <a:xfrm>
                <a:off x="2657" y="1344"/>
                <a:ext cx="1" cy="34"/>
              </a:xfrm>
              <a:prstGeom prst="line">
                <a:avLst/>
              </a:prstGeom>
              <a:noFill/>
              <a:ln w="3175">
                <a:solidFill>
                  <a:srgbClr val="808080"/>
                </a:solidFill>
                <a:round/>
                <a:headEnd/>
                <a:tailEnd/>
              </a:ln>
            </p:spPr>
            <p:txBody>
              <a:bodyPr/>
              <a:lstStyle/>
              <a:p>
                <a:endParaRPr lang="sl-SI"/>
              </a:p>
            </p:txBody>
          </p:sp>
          <p:sp>
            <p:nvSpPr>
              <p:cNvPr id="4812215" name="Line 439"/>
              <p:cNvSpPr>
                <a:spLocks noChangeShapeType="1"/>
              </p:cNvSpPr>
              <p:nvPr/>
            </p:nvSpPr>
            <p:spPr bwMode="auto">
              <a:xfrm>
                <a:off x="2659" y="1344"/>
                <a:ext cx="1" cy="34"/>
              </a:xfrm>
              <a:prstGeom prst="line">
                <a:avLst/>
              </a:prstGeom>
              <a:noFill/>
              <a:ln w="3175">
                <a:solidFill>
                  <a:srgbClr val="808080"/>
                </a:solidFill>
                <a:round/>
                <a:headEnd/>
                <a:tailEnd/>
              </a:ln>
            </p:spPr>
            <p:txBody>
              <a:bodyPr/>
              <a:lstStyle/>
              <a:p>
                <a:endParaRPr lang="sl-SI"/>
              </a:p>
            </p:txBody>
          </p:sp>
          <p:sp>
            <p:nvSpPr>
              <p:cNvPr id="4812216" name="Line 440"/>
              <p:cNvSpPr>
                <a:spLocks noChangeShapeType="1"/>
              </p:cNvSpPr>
              <p:nvPr/>
            </p:nvSpPr>
            <p:spPr bwMode="auto">
              <a:xfrm>
                <a:off x="2663" y="1344"/>
                <a:ext cx="1" cy="34"/>
              </a:xfrm>
              <a:prstGeom prst="line">
                <a:avLst/>
              </a:prstGeom>
              <a:noFill/>
              <a:ln w="3175">
                <a:solidFill>
                  <a:srgbClr val="808080"/>
                </a:solidFill>
                <a:round/>
                <a:headEnd/>
                <a:tailEnd/>
              </a:ln>
            </p:spPr>
            <p:txBody>
              <a:bodyPr/>
              <a:lstStyle/>
              <a:p>
                <a:endParaRPr lang="sl-SI"/>
              </a:p>
            </p:txBody>
          </p:sp>
          <p:sp>
            <p:nvSpPr>
              <p:cNvPr id="4812217" name="Line 441"/>
              <p:cNvSpPr>
                <a:spLocks noChangeShapeType="1"/>
              </p:cNvSpPr>
              <p:nvPr/>
            </p:nvSpPr>
            <p:spPr bwMode="auto">
              <a:xfrm>
                <a:off x="2663" y="1344"/>
                <a:ext cx="1" cy="34"/>
              </a:xfrm>
              <a:prstGeom prst="line">
                <a:avLst/>
              </a:prstGeom>
              <a:noFill/>
              <a:ln w="3175">
                <a:solidFill>
                  <a:srgbClr val="808080"/>
                </a:solidFill>
                <a:round/>
                <a:headEnd/>
                <a:tailEnd/>
              </a:ln>
            </p:spPr>
            <p:txBody>
              <a:bodyPr/>
              <a:lstStyle/>
              <a:p>
                <a:endParaRPr lang="sl-SI"/>
              </a:p>
            </p:txBody>
          </p:sp>
          <p:sp>
            <p:nvSpPr>
              <p:cNvPr id="4812218" name="Line 442"/>
              <p:cNvSpPr>
                <a:spLocks noChangeShapeType="1"/>
              </p:cNvSpPr>
              <p:nvPr/>
            </p:nvSpPr>
            <p:spPr bwMode="auto">
              <a:xfrm>
                <a:off x="2668" y="1344"/>
                <a:ext cx="1" cy="34"/>
              </a:xfrm>
              <a:prstGeom prst="line">
                <a:avLst/>
              </a:prstGeom>
              <a:noFill/>
              <a:ln w="3175">
                <a:solidFill>
                  <a:srgbClr val="808080"/>
                </a:solidFill>
                <a:round/>
                <a:headEnd/>
                <a:tailEnd/>
              </a:ln>
            </p:spPr>
            <p:txBody>
              <a:bodyPr/>
              <a:lstStyle/>
              <a:p>
                <a:endParaRPr lang="sl-SI"/>
              </a:p>
            </p:txBody>
          </p:sp>
          <p:sp>
            <p:nvSpPr>
              <p:cNvPr id="4812219" name="Line 443"/>
              <p:cNvSpPr>
                <a:spLocks noChangeShapeType="1"/>
              </p:cNvSpPr>
              <p:nvPr/>
            </p:nvSpPr>
            <p:spPr bwMode="auto">
              <a:xfrm>
                <a:off x="2670" y="1344"/>
                <a:ext cx="1" cy="34"/>
              </a:xfrm>
              <a:prstGeom prst="line">
                <a:avLst/>
              </a:prstGeom>
              <a:noFill/>
              <a:ln w="3175">
                <a:solidFill>
                  <a:srgbClr val="808080"/>
                </a:solidFill>
                <a:round/>
                <a:headEnd/>
                <a:tailEnd/>
              </a:ln>
            </p:spPr>
            <p:txBody>
              <a:bodyPr/>
              <a:lstStyle/>
              <a:p>
                <a:endParaRPr lang="sl-SI"/>
              </a:p>
            </p:txBody>
          </p:sp>
          <p:sp>
            <p:nvSpPr>
              <p:cNvPr id="4812220" name="Rectangle 444"/>
              <p:cNvSpPr>
                <a:spLocks noChangeArrowheads="1"/>
              </p:cNvSpPr>
              <p:nvPr/>
            </p:nvSpPr>
            <p:spPr bwMode="auto">
              <a:xfrm>
                <a:off x="2618" y="1401"/>
                <a:ext cx="56" cy="37"/>
              </a:xfrm>
              <a:prstGeom prst="rect">
                <a:avLst/>
              </a:prstGeom>
              <a:solidFill>
                <a:srgbClr val="FFFFFF"/>
              </a:solidFill>
              <a:ln w="3175">
                <a:solidFill>
                  <a:srgbClr val="000000"/>
                </a:solidFill>
                <a:miter lim="800000"/>
                <a:headEnd/>
                <a:tailEnd/>
              </a:ln>
            </p:spPr>
            <p:txBody>
              <a:bodyPr/>
              <a:lstStyle/>
              <a:p>
                <a:endParaRPr lang="sl-SI"/>
              </a:p>
            </p:txBody>
          </p:sp>
          <p:sp>
            <p:nvSpPr>
              <p:cNvPr id="4812221" name="Rectangle 445"/>
              <p:cNvSpPr>
                <a:spLocks noChangeArrowheads="1"/>
              </p:cNvSpPr>
              <p:nvPr/>
            </p:nvSpPr>
            <p:spPr bwMode="auto">
              <a:xfrm>
                <a:off x="2618" y="1408"/>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22" name="Line 446"/>
              <p:cNvSpPr>
                <a:spLocks noChangeShapeType="1"/>
              </p:cNvSpPr>
              <p:nvPr/>
            </p:nvSpPr>
            <p:spPr bwMode="auto">
              <a:xfrm>
                <a:off x="2618" y="1413"/>
                <a:ext cx="54" cy="1"/>
              </a:xfrm>
              <a:prstGeom prst="line">
                <a:avLst/>
              </a:prstGeom>
              <a:noFill/>
              <a:ln w="3175">
                <a:solidFill>
                  <a:srgbClr val="DCDCDC"/>
                </a:solidFill>
                <a:round/>
                <a:headEnd/>
                <a:tailEnd/>
              </a:ln>
            </p:spPr>
            <p:txBody>
              <a:bodyPr/>
              <a:lstStyle/>
              <a:p>
                <a:endParaRPr lang="sl-SI"/>
              </a:p>
            </p:txBody>
          </p:sp>
          <p:sp>
            <p:nvSpPr>
              <p:cNvPr id="4812223" name="Rectangle 447"/>
              <p:cNvSpPr>
                <a:spLocks noChangeArrowheads="1"/>
              </p:cNvSpPr>
              <p:nvPr/>
            </p:nvSpPr>
            <p:spPr bwMode="auto">
              <a:xfrm>
                <a:off x="2618" y="1422"/>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24" name="Rectangle 448"/>
              <p:cNvSpPr>
                <a:spLocks noChangeArrowheads="1"/>
              </p:cNvSpPr>
              <p:nvPr/>
            </p:nvSpPr>
            <p:spPr bwMode="auto">
              <a:xfrm>
                <a:off x="2618" y="1429"/>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25" name="Line 449"/>
              <p:cNvSpPr>
                <a:spLocks noChangeShapeType="1"/>
              </p:cNvSpPr>
              <p:nvPr/>
            </p:nvSpPr>
            <p:spPr bwMode="auto">
              <a:xfrm>
                <a:off x="2620" y="1401"/>
                <a:ext cx="1" cy="32"/>
              </a:xfrm>
              <a:prstGeom prst="line">
                <a:avLst/>
              </a:prstGeom>
              <a:noFill/>
              <a:ln w="3175">
                <a:solidFill>
                  <a:srgbClr val="808080"/>
                </a:solidFill>
                <a:round/>
                <a:headEnd/>
                <a:tailEnd/>
              </a:ln>
            </p:spPr>
            <p:txBody>
              <a:bodyPr/>
              <a:lstStyle/>
              <a:p>
                <a:endParaRPr lang="sl-SI"/>
              </a:p>
            </p:txBody>
          </p:sp>
          <p:sp>
            <p:nvSpPr>
              <p:cNvPr id="4812226" name="Line 450"/>
              <p:cNvSpPr>
                <a:spLocks noChangeShapeType="1"/>
              </p:cNvSpPr>
              <p:nvPr/>
            </p:nvSpPr>
            <p:spPr bwMode="auto">
              <a:xfrm>
                <a:off x="2622" y="1401"/>
                <a:ext cx="1" cy="32"/>
              </a:xfrm>
              <a:prstGeom prst="line">
                <a:avLst/>
              </a:prstGeom>
              <a:noFill/>
              <a:ln w="3175">
                <a:solidFill>
                  <a:srgbClr val="808080"/>
                </a:solidFill>
                <a:round/>
                <a:headEnd/>
                <a:tailEnd/>
              </a:ln>
            </p:spPr>
            <p:txBody>
              <a:bodyPr/>
              <a:lstStyle/>
              <a:p>
                <a:endParaRPr lang="sl-SI"/>
              </a:p>
            </p:txBody>
          </p:sp>
          <p:sp>
            <p:nvSpPr>
              <p:cNvPr id="4812227" name="Line 451"/>
              <p:cNvSpPr>
                <a:spLocks noChangeShapeType="1"/>
              </p:cNvSpPr>
              <p:nvPr/>
            </p:nvSpPr>
            <p:spPr bwMode="auto">
              <a:xfrm>
                <a:off x="2626" y="1401"/>
                <a:ext cx="1" cy="32"/>
              </a:xfrm>
              <a:prstGeom prst="line">
                <a:avLst/>
              </a:prstGeom>
              <a:noFill/>
              <a:ln w="3175">
                <a:solidFill>
                  <a:srgbClr val="808080"/>
                </a:solidFill>
                <a:round/>
                <a:headEnd/>
                <a:tailEnd/>
              </a:ln>
            </p:spPr>
            <p:txBody>
              <a:bodyPr/>
              <a:lstStyle/>
              <a:p>
                <a:endParaRPr lang="sl-SI"/>
              </a:p>
            </p:txBody>
          </p:sp>
          <p:sp>
            <p:nvSpPr>
              <p:cNvPr id="4812228" name="Line 452"/>
              <p:cNvSpPr>
                <a:spLocks noChangeShapeType="1"/>
              </p:cNvSpPr>
              <p:nvPr/>
            </p:nvSpPr>
            <p:spPr bwMode="auto">
              <a:xfrm>
                <a:off x="2628" y="1401"/>
                <a:ext cx="1" cy="32"/>
              </a:xfrm>
              <a:prstGeom prst="line">
                <a:avLst/>
              </a:prstGeom>
              <a:noFill/>
              <a:ln w="3175">
                <a:solidFill>
                  <a:srgbClr val="808080"/>
                </a:solidFill>
                <a:round/>
                <a:headEnd/>
                <a:tailEnd/>
              </a:ln>
            </p:spPr>
            <p:txBody>
              <a:bodyPr/>
              <a:lstStyle/>
              <a:p>
                <a:endParaRPr lang="sl-SI"/>
              </a:p>
            </p:txBody>
          </p:sp>
          <p:sp>
            <p:nvSpPr>
              <p:cNvPr id="4812229" name="Line 453"/>
              <p:cNvSpPr>
                <a:spLocks noChangeShapeType="1"/>
              </p:cNvSpPr>
              <p:nvPr/>
            </p:nvSpPr>
            <p:spPr bwMode="auto">
              <a:xfrm>
                <a:off x="2630" y="1401"/>
                <a:ext cx="1" cy="32"/>
              </a:xfrm>
              <a:prstGeom prst="line">
                <a:avLst/>
              </a:prstGeom>
              <a:noFill/>
              <a:ln w="3175">
                <a:solidFill>
                  <a:srgbClr val="808080"/>
                </a:solidFill>
                <a:round/>
                <a:headEnd/>
                <a:tailEnd/>
              </a:ln>
            </p:spPr>
            <p:txBody>
              <a:bodyPr/>
              <a:lstStyle/>
              <a:p>
                <a:endParaRPr lang="sl-SI"/>
              </a:p>
            </p:txBody>
          </p:sp>
          <p:sp>
            <p:nvSpPr>
              <p:cNvPr id="4812230" name="Line 454"/>
              <p:cNvSpPr>
                <a:spLocks noChangeShapeType="1"/>
              </p:cNvSpPr>
              <p:nvPr/>
            </p:nvSpPr>
            <p:spPr bwMode="auto">
              <a:xfrm>
                <a:off x="2632" y="1401"/>
                <a:ext cx="1" cy="32"/>
              </a:xfrm>
              <a:prstGeom prst="line">
                <a:avLst/>
              </a:prstGeom>
              <a:noFill/>
              <a:ln w="3175">
                <a:solidFill>
                  <a:srgbClr val="808080"/>
                </a:solidFill>
                <a:round/>
                <a:headEnd/>
                <a:tailEnd/>
              </a:ln>
            </p:spPr>
            <p:txBody>
              <a:bodyPr/>
              <a:lstStyle/>
              <a:p>
                <a:endParaRPr lang="sl-SI"/>
              </a:p>
            </p:txBody>
          </p:sp>
          <p:sp>
            <p:nvSpPr>
              <p:cNvPr id="4812231" name="Line 455"/>
              <p:cNvSpPr>
                <a:spLocks noChangeShapeType="1"/>
              </p:cNvSpPr>
              <p:nvPr/>
            </p:nvSpPr>
            <p:spPr bwMode="auto">
              <a:xfrm>
                <a:off x="2634" y="1401"/>
                <a:ext cx="1" cy="32"/>
              </a:xfrm>
              <a:prstGeom prst="line">
                <a:avLst/>
              </a:prstGeom>
              <a:noFill/>
              <a:ln w="3175">
                <a:solidFill>
                  <a:srgbClr val="808080"/>
                </a:solidFill>
                <a:round/>
                <a:headEnd/>
                <a:tailEnd/>
              </a:ln>
            </p:spPr>
            <p:txBody>
              <a:bodyPr/>
              <a:lstStyle/>
              <a:p>
                <a:endParaRPr lang="sl-SI"/>
              </a:p>
            </p:txBody>
          </p:sp>
          <p:sp>
            <p:nvSpPr>
              <p:cNvPr id="4812232" name="Line 456"/>
              <p:cNvSpPr>
                <a:spLocks noChangeShapeType="1"/>
              </p:cNvSpPr>
              <p:nvPr/>
            </p:nvSpPr>
            <p:spPr bwMode="auto">
              <a:xfrm>
                <a:off x="2638" y="1401"/>
                <a:ext cx="1" cy="32"/>
              </a:xfrm>
              <a:prstGeom prst="line">
                <a:avLst/>
              </a:prstGeom>
              <a:noFill/>
              <a:ln w="3175">
                <a:solidFill>
                  <a:srgbClr val="808080"/>
                </a:solidFill>
                <a:round/>
                <a:headEnd/>
                <a:tailEnd/>
              </a:ln>
            </p:spPr>
            <p:txBody>
              <a:bodyPr/>
              <a:lstStyle/>
              <a:p>
                <a:endParaRPr lang="sl-SI"/>
              </a:p>
            </p:txBody>
          </p:sp>
          <p:sp>
            <p:nvSpPr>
              <p:cNvPr id="4812233" name="Line 457"/>
              <p:cNvSpPr>
                <a:spLocks noChangeShapeType="1"/>
              </p:cNvSpPr>
              <p:nvPr/>
            </p:nvSpPr>
            <p:spPr bwMode="auto">
              <a:xfrm>
                <a:off x="2641" y="1401"/>
                <a:ext cx="1" cy="32"/>
              </a:xfrm>
              <a:prstGeom prst="line">
                <a:avLst/>
              </a:prstGeom>
              <a:noFill/>
              <a:ln w="3175">
                <a:solidFill>
                  <a:srgbClr val="808080"/>
                </a:solidFill>
                <a:round/>
                <a:headEnd/>
                <a:tailEnd/>
              </a:ln>
            </p:spPr>
            <p:txBody>
              <a:bodyPr/>
              <a:lstStyle/>
              <a:p>
                <a:endParaRPr lang="sl-SI"/>
              </a:p>
            </p:txBody>
          </p:sp>
          <p:sp>
            <p:nvSpPr>
              <p:cNvPr id="4812234" name="Line 458"/>
              <p:cNvSpPr>
                <a:spLocks noChangeShapeType="1"/>
              </p:cNvSpPr>
              <p:nvPr/>
            </p:nvSpPr>
            <p:spPr bwMode="auto">
              <a:xfrm>
                <a:off x="2645" y="1401"/>
                <a:ext cx="1" cy="32"/>
              </a:xfrm>
              <a:prstGeom prst="line">
                <a:avLst/>
              </a:prstGeom>
              <a:noFill/>
              <a:ln w="3175">
                <a:solidFill>
                  <a:srgbClr val="808080"/>
                </a:solidFill>
                <a:round/>
                <a:headEnd/>
                <a:tailEnd/>
              </a:ln>
            </p:spPr>
            <p:txBody>
              <a:bodyPr/>
              <a:lstStyle/>
              <a:p>
                <a:endParaRPr lang="sl-SI"/>
              </a:p>
            </p:txBody>
          </p:sp>
          <p:sp>
            <p:nvSpPr>
              <p:cNvPr id="4812235" name="Line 459"/>
              <p:cNvSpPr>
                <a:spLocks noChangeShapeType="1"/>
              </p:cNvSpPr>
              <p:nvPr/>
            </p:nvSpPr>
            <p:spPr bwMode="auto">
              <a:xfrm>
                <a:off x="2647" y="1401"/>
                <a:ext cx="1" cy="32"/>
              </a:xfrm>
              <a:prstGeom prst="line">
                <a:avLst/>
              </a:prstGeom>
              <a:noFill/>
              <a:ln w="3175">
                <a:solidFill>
                  <a:srgbClr val="808080"/>
                </a:solidFill>
                <a:round/>
                <a:headEnd/>
                <a:tailEnd/>
              </a:ln>
            </p:spPr>
            <p:txBody>
              <a:bodyPr/>
              <a:lstStyle/>
              <a:p>
                <a:endParaRPr lang="sl-SI"/>
              </a:p>
            </p:txBody>
          </p:sp>
          <p:sp>
            <p:nvSpPr>
              <p:cNvPr id="4812236" name="Line 460"/>
              <p:cNvSpPr>
                <a:spLocks noChangeShapeType="1"/>
              </p:cNvSpPr>
              <p:nvPr/>
            </p:nvSpPr>
            <p:spPr bwMode="auto">
              <a:xfrm>
                <a:off x="2649" y="1401"/>
                <a:ext cx="1" cy="32"/>
              </a:xfrm>
              <a:prstGeom prst="line">
                <a:avLst/>
              </a:prstGeom>
              <a:noFill/>
              <a:ln w="3175">
                <a:solidFill>
                  <a:srgbClr val="808080"/>
                </a:solidFill>
                <a:round/>
                <a:headEnd/>
                <a:tailEnd/>
              </a:ln>
            </p:spPr>
            <p:txBody>
              <a:bodyPr/>
              <a:lstStyle/>
              <a:p>
                <a:endParaRPr lang="sl-SI"/>
              </a:p>
            </p:txBody>
          </p:sp>
          <p:sp>
            <p:nvSpPr>
              <p:cNvPr id="4812237" name="Line 461"/>
              <p:cNvSpPr>
                <a:spLocks noChangeShapeType="1"/>
              </p:cNvSpPr>
              <p:nvPr/>
            </p:nvSpPr>
            <p:spPr bwMode="auto">
              <a:xfrm>
                <a:off x="2651" y="1401"/>
                <a:ext cx="1" cy="32"/>
              </a:xfrm>
              <a:prstGeom prst="line">
                <a:avLst/>
              </a:prstGeom>
              <a:noFill/>
              <a:ln w="3175">
                <a:solidFill>
                  <a:srgbClr val="808080"/>
                </a:solidFill>
                <a:round/>
                <a:headEnd/>
                <a:tailEnd/>
              </a:ln>
            </p:spPr>
            <p:txBody>
              <a:bodyPr/>
              <a:lstStyle/>
              <a:p>
                <a:endParaRPr lang="sl-SI"/>
              </a:p>
            </p:txBody>
          </p:sp>
          <p:sp>
            <p:nvSpPr>
              <p:cNvPr id="4812238" name="Line 462"/>
              <p:cNvSpPr>
                <a:spLocks noChangeShapeType="1"/>
              </p:cNvSpPr>
              <p:nvPr/>
            </p:nvSpPr>
            <p:spPr bwMode="auto">
              <a:xfrm>
                <a:off x="2655" y="1401"/>
                <a:ext cx="1" cy="32"/>
              </a:xfrm>
              <a:prstGeom prst="line">
                <a:avLst/>
              </a:prstGeom>
              <a:noFill/>
              <a:ln w="3175">
                <a:solidFill>
                  <a:srgbClr val="808080"/>
                </a:solidFill>
                <a:round/>
                <a:headEnd/>
                <a:tailEnd/>
              </a:ln>
            </p:spPr>
            <p:txBody>
              <a:bodyPr/>
              <a:lstStyle/>
              <a:p>
                <a:endParaRPr lang="sl-SI"/>
              </a:p>
            </p:txBody>
          </p:sp>
          <p:sp>
            <p:nvSpPr>
              <p:cNvPr id="4812239" name="Line 463"/>
              <p:cNvSpPr>
                <a:spLocks noChangeShapeType="1"/>
              </p:cNvSpPr>
              <p:nvPr/>
            </p:nvSpPr>
            <p:spPr bwMode="auto">
              <a:xfrm>
                <a:off x="2657" y="1401"/>
                <a:ext cx="1" cy="32"/>
              </a:xfrm>
              <a:prstGeom prst="line">
                <a:avLst/>
              </a:prstGeom>
              <a:noFill/>
              <a:ln w="3175">
                <a:solidFill>
                  <a:srgbClr val="808080"/>
                </a:solidFill>
                <a:round/>
                <a:headEnd/>
                <a:tailEnd/>
              </a:ln>
            </p:spPr>
            <p:txBody>
              <a:bodyPr/>
              <a:lstStyle/>
              <a:p>
                <a:endParaRPr lang="sl-SI"/>
              </a:p>
            </p:txBody>
          </p:sp>
          <p:sp>
            <p:nvSpPr>
              <p:cNvPr id="4812240" name="Line 464"/>
              <p:cNvSpPr>
                <a:spLocks noChangeShapeType="1"/>
              </p:cNvSpPr>
              <p:nvPr/>
            </p:nvSpPr>
            <p:spPr bwMode="auto">
              <a:xfrm>
                <a:off x="2659" y="1401"/>
                <a:ext cx="1" cy="32"/>
              </a:xfrm>
              <a:prstGeom prst="line">
                <a:avLst/>
              </a:prstGeom>
              <a:noFill/>
              <a:ln w="3175">
                <a:solidFill>
                  <a:srgbClr val="808080"/>
                </a:solidFill>
                <a:round/>
                <a:headEnd/>
                <a:tailEnd/>
              </a:ln>
            </p:spPr>
            <p:txBody>
              <a:bodyPr/>
              <a:lstStyle/>
              <a:p>
                <a:endParaRPr lang="sl-SI"/>
              </a:p>
            </p:txBody>
          </p:sp>
          <p:sp>
            <p:nvSpPr>
              <p:cNvPr id="4812241" name="Line 465"/>
              <p:cNvSpPr>
                <a:spLocks noChangeShapeType="1"/>
              </p:cNvSpPr>
              <p:nvPr/>
            </p:nvSpPr>
            <p:spPr bwMode="auto">
              <a:xfrm>
                <a:off x="2663" y="1401"/>
                <a:ext cx="1" cy="32"/>
              </a:xfrm>
              <a:prstGeom prst="line">
                <a:avLst/>
              </a:prstGeom>
              <a:noFill/>
              <a:ln w="3175">
                <a:solidFill>
                  <a:srgbClr val="808080"/>
                </a:solidFill>
                <a:round/>
                <a:headEnd/>
                <a:tailEnd/>
              </a:ln>
            </p:spPr>
            <p:txBody>
              <a:bodyPr/>
              <a:lstStyle/>
              <a:p>
                <a:endParaRPr lang="sl-SI"/>
              </a:p>
            </p:txBody>
          </p:sp>
          <p:sp>
            <p:nvSpPr>
              <p:cNvPr id="4812242" name="Line 466"/>
              <p:cNvSpPr>
                <a:spLocks noChangeShapeType="1"/>
              </p:cNvSpPr>
              <p:nvPr/>
            </p:nvSpPr>
            <p:spPr bwMode="auto">
              <a:xfrm>
                <a:off x="2663" y="1401"/>
                <a:ext cx="1" cy="32"/>
              </a:xfrm>
              <a:prstGeom prst="line">
                <a:avLst/>
              </a:prstGeom>
              <a:noFill/>
              <a:ln w="3175">
                <a:solidFill>
                  <a:srgbClr val="808080"/>
                </a:solidFill>
                <a:round/>
                <a:headEnd/>
                <a:tailEnd/>
              </a:ln>
            </p:spPr>
            <p:txBody>
              <a:bodyPr/>
              <a:lstStyle/>
              <a:p>
                <a:endParaRPr lang="sl-SI"/>
              </a:p>
            </p:txBody>
          </p:sp>
          <p:sp>
            <p:nvSpPr>
              <p:cNvPr id="4812243" name="Line 467"/>
              <p:cNvSpPr>
                <a:spLocks noChangeShapeType="1"/>
              </p:cNvSpPr>
              <p:nvPr/>
            </p:nvSpPr>
            <p:spPr bwMode="auto">
              <a:xfrm>
                <a:off x="2668" y="1401"/>
                <a:ext cx="1" cy="32"/>
              </a:xfrm>
              <a:prstGeom prst="line">
                <a:avLst/>
              </a:prstGeom>
              <a:noFill/>
              <a:ln w="3175">
                <a:solidFill>
                  <a:srgbClr val="808080"/>
                </a:solidFill>
                <a:round/>
                <a:headEnd/>
                <a:tailEnd/>
              </a:ln>
            </p:spPr>
            <p:txBody>
              <a:bodyPr/>
              <a:lstStyle/>
              <a:p>
                <a:endParaRPr lang="sl-SI"/>
              </a:p>
            </p:txBody>
          </p:sp>
          <p:sp>
            <p:nvSpPr>
              <p:cNvPr id="4812244" name="Line 468"/>
              <p:cNvSpPr>
                <a:spLocks noChangeShapeType="1"/>
              </p:cNvSpPr>
              <p:nvPr/>
            </p:nvSpPr>
            <p:spPr bwMode="auto">
              <a:xfrm>
                <a:off x="2670" y="1401"/>
                <a:ext cx="1" cy="32"/>
              </a:xfrm>
              <a:prstGeom prst="line">
                <a:avLst/>
              </a:prstGeom>
              <a:noFill/>
              <a:ln w="3175">
                <a:solidFill>
                  <a:srgbClr val="808080"/>
                </a:solidFill>
                <a:round/>
                <a:headEnd/>
                <a:tailEnd/>
              </a:ln>
            </p:spPr>
            <p:txBody>
              <a:bodyPr/>
              <a:lstStyle/>
              <a:p>
                <a:endParaRPr lang="sl-SI"/>
              </a:p>
            </p:txBody>
          </p:sp>
          <p:sp>
            <p:nvSpPr>
              <p:cNvPr id="4812245" name="Rectangle 469"/>
              <p:cNvSpPr>
                <a:spLocks noChangeArrowheads="1"/>
              </p:cNvSpPr>
              <p:nvPr/>
            </p:nvSpPr>
            <p:spPr bwMode="auto">
              <a:xfrm>
                <a:off x="2618" y="1456"/>
                <a:ext cx="56" cy="36"/>
              </a:xfrm>
              <a:prstGeom prst="rect">
                <a:avLst/>
              </a:prstGeom>
              <a:solidFill>
                <a:srgbClr val="FFFFFF"/>
              </a:solidFill>
              <a:ln w="3175">
                <a:solidFill>
                  <a:srgbClr val="000000"/>
                </a:solidFill>
                <a:miter lim="800000"/>
                <a:headEnd/>
                <a:tailEnd/>
              </a:ln>
            </p:spPr>
            <p:txBody>
              <a:bodyPr/>
              <a:lstStyle/>
              <a:p>
                <a:endParaRPr lang="sl-SI"/>
              </a:p>
            </p:txBody>
          </p:sp>
          <p:sp>
            <p:nvSpPr>
              <p:cNvPr id="4812246" name="Rectangle 470"/>
              <p:cNvSpPr>
                <a:spLocks noChangeArrowheads="1"/>
              </p:cNvSpPr>
              <p:nvPr/>
            </p:nvSpPr>
            <p:spPr bwMode="auto">
              <a:xfrm>
                <a:off x="2618" y="1460"/>
                <a:ext cx="56" cy="5"/>
              </a:xfrm>
              <a:prstGeom prst="rect">
                <a:avLst/>
              </a:prstGeom>
              <a:solidFill>
                <a:srgbClr val="DCDCDC"/>
              </a:solidFill>
              <a:ln w="3175">
                <a:solidFill>
                  <a:srgbClr val="DCDCDC"/>
                </a:solidFill>
                <a:miter lim="800000"/>
                <a:headEnd/>
                <a:tailEnd/>
              </a:ln>
            </p:spPr>
            <p:txBody>
              <a:bodyPr/>
              <a:lstStyle/>
              <a:p>
                <a:endParaRPr lang="sl-SI"/>
              </a:p>
            </p:txBody>
          </p:sp>
          <p:sp>
            <p:nvSpPr>
              <p:cNvPr id="4812247" name="Rectangle 471"/>
              <p:cNvSpPr>
                <a:spLocks noChangeArrowheads="1"/>
              </p:cNvSpPr>
              <p:nvPr/>
            </p:nvSpPr>
            <p:spPr bwMode="auto">
              <a:xfrm>
                <a:off x="2618" y="1470"/>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48" name="Rectangle 472"/>
              <p:cNvSpPr>
                <a:spLocks noChangeArrowheads="1"/>
              </p:cNvSpPr>
              <p:nvPr/>
            </p:nvSpPr>
            <p:spPr bwMode="auto">
              <a:xfrm>
                <a:off x="2618" y="1474"/>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49" name="Rectangle 473"/>
              <p:cNvSpPr>
                <a:spLocks noChangeArrowheads="1"/>
              </p:cNvSpPr>
              <p:nvPr/>
            </p:nvSpPr>
            <p:spPr bwMode="auto">
              <a:xfrm>
                <a:off x="2618" y="1483"/>
                <a:ext cx="56" cy="2"/>
              </a:xfrm>
              <a:prstGeom prst="rect">
                <a:avLst/>
              </a:prstGeom>
              <a:solidFill>
                <a:srgbClr val="DCDCDC"/>
              </a:solidFill>
              <a:ln w="3175">
                <a:solidFill>
                  <a:srgbClr val="DCDCDC"/>
                </a:solidFill>
                <a:miter lim="800000"/>
                <a:headEnd/>
                <a:tailEnd/>
              </a:ln>
            </p:spPr>
            <p:txBody>
              <a:bodyPr/>
              <a:lstStyle/>
              <a:p>
                <a:endParaRPr lang="sl-SI"/>
              </a:p>
            </p:txBody>
          </p:sp>
          <p:sp>
            <p:nvSpPr>
              <p:cNvPr id="4812250" name="Line 474"/>
              <p:cNvSpPr>
                <a:spLocks noChangeShapeType="1"/>
              </p:cNvSpPr>
              <p:nvPr/>
            </p:nvSpPr>
            <p:spPr bwMode="auto">
              <a:xfrm>
                <a:off x="2620" y="1456"/>
                <a:ext cx="1" cy="32"/>
              </a:xfrm>
              <a:prstGeom prst="line">
                <a:avLst/>
              </a:prstGeom>
              <a:noFill/>
              <a:ln w="3175">
                <a:solidFill>
                  <a:srgbClr val="808080"/>
                </a:solidFill>
                <a:round/>
                <a:headEnd/>
                <a:tailEnd/>
              </a:ln>
            </p:spPr>
            <p:txBody>
              <a:bodyPr/>
              <a:lstStyle/>
              <a:p>
                <a:endParaRPr lang="sl-SI"/>
              </a:p>
            </p:txBody>
          </p:sp>
          <p:sp>
            <p:nvSpPr>
              <p:cNvPr id="4812251" name="Line 475"/>
              <p:cNvSpPr>
                <a:spLocks noChangeShapeType="1"/>
              </p:cNvSpPr>
              <p:nvPr/>
            </p:nvSpPr>
            <p:spPr bwMode="auto">
              <a:xfrm>
                <a:off x="2622" y="1456"/>
                <a:ext cx="1" cy="32"/>
              </a:xfrm>
              <a:prstGeom prst="line">
                <a:avLst/>
              </a:prstGeom>
              <a:noFill/>
              <a:ln w="3175">
                <a:solidFill>
                  <a:srgbClr val="808080"/>
                </a:solidFill>
                <a:round/>
                <a:headEnd/>
                <a:tailEnd/>
              </a:ln>
            </p:spPr>
            <p:txBody>
              <a:bodyPr/>
              <a:lstStyle/>
              <a:p>
                <a:endParaRPr lang="sl-SI"/>
              </a:p>
            </p:txBody>
          </p:sp>
          <p:sp>
            <p:nvSpPr>
              <p:cNvPr id="4812252" name="Line 476"/>
              <p:cNvSpPr>
                <a:spLocks noChangeShapeType="1"/>
              </p:cNvSpPr>
              <p:nvPr/>
            </p:nvSpPr>
            <p:spPr bwMode="auto">
              <a:xfrm>
                <a:off x="2626" y="1456"/>
                <a:ext cx="1" cy="32"/>
              </a:xfrm>
              <a:prstGeom prst="line">
                <a:avLst/>
              </a:prstGeom>
              <a:noFill/>
              <a:ln w="3175">
                <a:solidFill>
                  <a:srgbClr val="808080"/>
                </a:solidFill>
                <a:round/>
                <a:headEnd/>
                <a:tailEnd/>
              </a:ln>
            </p:spPr>
            <p:txBody>
              <a:bodyPr/>
              <a:lstStyle/>
              <a:p>
                <a:endParaRPr lang="sl-SI"/>
              </a:p>
            </p:txBody>
          </p:sp>
          <p:sp>
            <p:nvSpPr>
              <p:cNvPr id="4812253" name="Line 477"/>
              <p:cNvSpPr>
                <a:spLocks noChangeShapeType="1"/>
              </p:cNvSpPr>
              <p:nvPr/>
            </p:nvSpPr>
            <p:spPr bwMode="auto">
              <a:xfrm>
                <a:off x="2628" y="1456"/>
                <a:ext cx="1" cy="32"/>
              </a:xfrm>
              <a:prstGeom prst="line">
                <a:avLst/>
              </a:prstGeom>
              <a:noFill/>
              <a:ln w="3175">
                <a:solidFill>
                  <a:srgbClr val="808080"/>
                </a:solidFill>
                <a:round/>
                <a:headEnd/>
                <a:tailEnd/>
              </a:ln>
            </p:spPr>
            <p:txBody>
              <a:bodyPr/>
              <a:lstStyle/>
              <a:p>
                <a:endParaRPr lang="sl-SI"/>
              </a:p>
            </p:txBody>
          </p:sp>
          <p:sp>
            <p:nvSpPr>
              <p:cNvPr id="4812254" name="Line 478"/>
              <p:cNvSpPr>
                <a:spLocks noChangeShapeType="1"/>
              </p:cNvSpPr>
              <p:nvPr/>
            </p:nvSpPr>
            <p:spPr bwMode="auto">
              <a:xfrm>
                <a:off x="2630" y="1456"/>
                <a:ext cx="1" cy="32"/>
              </a:xfrm>
              <a:prstGeom prst="line">
                <a:avLst/>
              </a:prstGeom>
              <a:noFill/>
              <a:ln w="3175">
                <a:solidFill>
                  <a:srgbClr val="808080"/>
                </a:solidFill>
                <a:round/>
                <a:headEnd/>
                <a:tailEnd/>
              </a:ln>
            </p:spPr>
            <p:txBody>
              <a:bodyPr/>
              <a:lstStyle/>
              <a:p>
                <a:endParaRPr lang="sl-SI"/>
              </a:p>
            </p:txBody>
          </p:sp>
          <p:sp>
            <p:nvSpPr>
              <p:cNvPr id="4812255" name="Line 479"/>
              <p:cNvSpPr>
                <a:spLocks noChangeShapeType="1"/>
              </p:cNvSpPr>
              <p:nvPr/>
            </p:nvSpPr>
            <p:spPr bwMode="auto">
              <a:xfrm>
                <a:off x="2632" y="1456"/>
                <a:ext cx="1" cy="32"/>
              </a:xfrm>
              <a:prstGeom prst="line">
                <a:avLst/>
              </a:prstGeom>
              <a:noFill/>
              <a:ln w="3175">
                <a:solidFill>
                  <a:srgbClr val="808080"/>
                </a:solidFill>
                <a:round/>
                <a:headEnd/>
                <a:tailEnd/>
              </a:ln>
            </p:spPr>
            <p:txBody>
              <a:bodyPr/>
              <a:lstStyle/>
              <a:p>
                <a:endParaRPr lang="sl-SI"/>
              </a:p>
            </p:txBody>
          </p:sp>
          <p:sp>
            <p:nvSpPr>
              <p:cNvPr id="4812256" name="Line 480"/>
              <p:cNvSpPr>
                <a:spLocks noChangeShapeType="1"/>
              </p:cNvSpPr>
              <p:nvPr/>
            </p:nvSpPr>
            <p:spPr bwMode="auto">
              <a:xfrm>
                <a:off x="2634" y="1456"/>
                <a:ext cx="1" cy="32"/>
              </a:xfrm>
              <a:prstGeom prst="line">
                <a:avLst/>
              </a:prstGeom>
              <a:noFill/>
              <a:ln w="3175">
                <a:solidFill>
                  <a:srgbClr val="808080"/>
                </a:solidFill>
                <a:round/>
                <a:headEnd/>
                <a:tailEnd/>
              </a:ln>
            </p:spPr>
            <p:txBody>
              <a:bodyPr/>
              <a:lstStyle/>
              <a:p>
                <a:endParaRPr lang="sl-SI"/>
              </a:p>
            </p:txBody>
          </p:sp>
          <p:sp>
            <p:nvSpPr>
              <p:cNvPr id="4812257" name="Line 481"/>
              <p:cNvSpPr>
                <a:spLocks noChangeShapeType="1"/>
              </p:cNvSpPr>
              <p:nvPr/>
            </p:nvSpPr>
            <p:spPr bwMode="auto">
              <a:xfrm>
                <a:off x="2638" y="1456"/>
                <a:ext cx="1" cy="32"/>
              </a:xfrm>
              <a:prstGeom prst="line">
                <a:avLst/>
              </a:prstGeom>
              <a:noFill/>
              <a:ln w="3175">
                <a:solidFill>
                  <a:srgbClr val="808080"/>
                </a:solidFill>
                <a:round/>
                <a:headEnd/>
                <a:tailEnd/>
              </a:ln>
            </p:spPr>
            <p:txBody>
              <a:bodyPr/>
              <a:lstStyle/>
              <a:p>
                <a:endParaRPr lang="sl-SI"/>
              </a:p>
            </p:txBody>
          </p:sp>
          <p:sp>
            <p:nvSpPr>
              <p:cNvPr id="4812258" name="Line 482"/>
              <p:cNvSpPr>
                <a:spLocks noChangeShapeType="1"/>
              </p:cNvSpPr>
              <p:nvPr/>
            </p:nvSpPr>
            <p:spPr bwMode="auto">
              <a:xfrm>
                <a:off x="2641" y="1456"/>
                <a:ext cx="1" cy="32"/>
              </a:xfrm>
              <a:prstGeom prst="line">
                <a:avLst/>
              </a:prstGeom>
              <a:noFill/>
              <a:ln w="3175">
                <a:solidFill>
                  <a:srgbClr val="808080"/>
                </a:solidFill>
                <a:round/>
                <a:headEnd/>
                <a:tailEnd/>
              </a:ln>
            </p:spPr>
            <p:txBody>
              <a:bodyPr/>
              <a:lstStyle/>
              <a:p>
                <a:endParaRPr lang="sl-SI"/>
              </a:p>
            </p:txBody>
          </p:sp>
          <p:sp>
            <p:nvSpPr>
              <p:cNvPr id="4812259" name="Line 483"/>
              <p:cNvSpPr>
                <a:spLocks noChangeShapeType="1"/>
              </p:cNvSpPr>
              <p:nvPr/>
            </p:nvSpPr>
            <p:spPr bwMode="auto">
              <a:xfrm>
                <a:off x="2645" y="1456"/>
                <a:ext cx="1" cy="32"/>
              </a:xfrm>
              <a:prstGeom prst="line">
                <a:avLst/>
              </a:prstGeom>
              <a:noFill/>
              <a:ln w="3175">
                <a:solidFill>
                  <a:srgbClr val="808080"/>
                </a:solidFill>
                <a:round/>
                <a:headEnd/>
                <a:tailEnd/>
              </a:ln>
            </p:spPr>
            <p:txBody>
              <a:bodyPr/>
              <a:lstStyle/>
              <a:p>
                <a:endParaRPr lang="sl-SI"/>
              </a:p>
            </p:txBody>
          </p:sp>
          <p:sp>
            <p:nvSpPr>
              <p:cNvPr id="4812260" name="Line 484"/>
              <p:cNvSpPr>
                <a:spLocks noChangeShapeType="1"/>
              </p:cNvSpPr>
              <p:nvPr/>
            </p:nvSpPr>
            <p:spPr bwMode="auto">
              <a:xfrm>
                <a:off x="2647" y="1456"/>
                <a:ext cx="1" cy="32"/>
              </a:xfrm>
              <a:prstGeom prst="line">
                <a:avLst/>
              </a:prstGeom>
              <a:noFill/>
              <a:ln w="3175">
                <a:solidFill>
                  <a:srgbClr val="808080"/>
                </a:solidFill>
                <a:round/>
                <a:headEnd/>
                <a:tailEnd/>
              </a:ln>
            </p:spPr>
            <p:txBody>
              <a:bodyPr/>
              <a:lstStyle/>
              <a:p>
                <a:endParaRPr lang="sl-SI"/>
              </a:p>
            </p:txBody>
          </p:sp>
          <p:sp>
            <p:nvSpPr>
              <p:cNvPr id="4812261" name="Line 485"/>
              <p:cNvSpPr>
                <a:spLocks noChangeShapeType="1"/>
              </p:cNvSpPr>
              <p:nvPr/>
            </p:nvSpPr>
            <p:spPr bwMode="auto">
              <a:xfrm>
                <a:off x="2649" y="1456"/>
                <a:ext cx="1" cy="32"/>
              </a:xfrm>
              <a:prstGeom prst="line">
                <a:avLst/>
              </a:prstGeom>
              <a:noFill/>
              <a:ln w="3175">
                <a:solidFill>
                  <a:srgbClr val="808080"/>
                </a:solidFill>
                <a:round/>
                <a:headEnd/>
                <a:tailEnd/>
              </a:ln>
            </p:spPr>
            <p:txBody>
              <a:bodyPr/>
              <a:lstStyle/>
              <a:p>
                <a:endParaRPr lang="sl-SI"/>
              </a:p>
            </p:txBody>
          </p:sp>
          <p:sp>
            <p:nvSpPr>
              <p:cNvPr id="4812262" name="Line 486"/>
              <p:cNvSpPr>
                <a:spLocks noChangeShapeType="1"/>
              </p:cNvSpPr>
              <p:nvPr/>
            </p:nvSpPr>
            <p:spPr bwMode="auto">
              <a:xfrm>
                <a:off x="2651" y="1456"/>
                <a:ext cx="1" cy="32"/>
              </a:xfrm>
              <a:prstGeom prst="line">
                <a:avLst/>
              </a:prstGeom>
              <a:noFill/>
              <a:ln w="3175">
                <a:solidFill>
                  <a:srgbClr val="808080"/>
                </a:solidFill>
                <a:round/>
                <a:headEnd/>
                <a:tailEnd/>
              </a:ln>
            </p:spPr>
            <p:txBody>
              <a:bodyPr/>
              <a:lstStyle/>
              <a:p>
                <a:endParaRPr lang="sl-SI"/>
              </a:p>
            </p:txBody>
          </p:sp>
          <p:sp>
            <p:nvSpPr>
              <p:cNvPr id="4812263" name="Line 487"/>
              <p:cNvSpPr>
                <a:spLocks noChangeShapeType="1"/>
              </p:cNvSpPr>
              <p:nvPr/>
            </p:nvSpPr>
            <p:spPr bwMode="auto">
              <a:xfrm>
                <a:off x="2655" y="1456"/>
                <a:ext cx="1" cy="32"/>
              </a:xfrm>
              <a:prstGeom prst="line">
                <a:avLst/>
              </a:prstGeom>
              <a:noFill/>
              <a:ln w="3175">
                <a:solidFill>
                  <a:srgbClr val="808080"/>
                </a:solidFill>
                <a:round/>
                <a:headEnd/>
                <a:tailEnd/>
              </a:ln>
            </p:spPr>
            <p:txBody>
              <a:bodyPr/>
              <a:lstStyle/>
              <a:p>
                <a:endParaRPr lang="sl-SI"/>
              </a:p>
            </p:txBody>
          </p:sp>
          <p:sp>
            <p:nvSpPr>
              <p:cNvPr id="4812264" name="Line 488"/>
              <p:cNvSpPr>
                <a:spLocks noChangeShapeType="1"/>
              </p:cNvSpPr>
              <p:nvPr/>
            </p:nvSpPr>
            <p:spPr bwMode="auto">
              <a:xfrm>
                <a:off x="2657" y="1456"/>
                <a:ext cx="1" cy="32"/>
              </a:xfrm>
              <a:prstGeom prst="line">
                <a:avLst/>
              </a:prstGeom>
              <a:noFill/>
              <a:ln w="3175">
                <a:solidFill>
                  <a:srgbClr val="808080"/>
                </a:solidFill>
                <a:round/>
                <a:headEnd/>
                <a:tailEnd/>
              </a:ln>
            </p:spPr>
            <p:txBody>
              <a:bodyPr/>
              <a:lstStyle/>
              <a:p>
                <a:endParaRPr lang="sl-SI"/>
              </a:p>
            </p:txBody>
          </p:sp>
          <p:sp>
            <p:nvSpPr>
              <p:cNvPr id="4812265" name="Line 489"/>
              <p:cNvSpPr>
                <a:spLocks noChangeShapeType="1"/>
              </p:cNvSpPr>
              <p:nvPr/>
            </p:nvSpPr>
            <p:spPr bwMode="auto">
              <a:xfrm>
                <a:off x="2659" y="1456"/>
                <a:ext cx="1" cy="32"/>
              </a:xfrm>
              <a:prstGeom prst="line">
                <a:avLst/>
              </a:prstGeom>
              <a:noFill/>
              <a:ln w="3175">
                <a:solidFill>
                  <a:srgbClr val="808080"/>
                </a:solidFill>
                <a:round/>
                <a:headEnd/>
                <a:tailEnd/>
              </a:ln>
            </p:spPr>
            <p:txBody>
              <a:bodyPr/>
              <a:lstStyle/>
              <a:p>
                <a:endParaRPr lang="sl-SI"/>
              </a:p>
            </p:txBody>
          </p:sp>
          <p:sp>
            <p:nvSpPr>
              <p:cNvPr id="4812266" name="Line 490"/>
              <p:cNvSpPr>
                <a:spLocks noChangeShapeType="1"/>
              </p:cNvSpPr>
              <p:nvPr/>
            </p:nvSpPr>
            <p:spPr bwMode="auto">
              <a:xfrm>
                <a:off x="2663" y="1456"/>
                <a:ext cx="1" cy="32"/>
              </a:xfrm>
              <a:prstGeom prst="line">
                <a:avLst/>
              </a:prstGeom>
              <a:noFill/>
              <a:ln w="3175">
                <a:solidFill>
                  <a:srgbClr val="808080"/>
                </a:solidFill>
                <a:round/>
                <a:headEnd/>
                <a:tailEnd/>
              </a:ln>
            </p:spPr>
            <p:txBody>
              <a:bodyPr/>
              <a:lstStyle/>
              <a:p>
                <a:endParaRPr lang="sl-SI"/>
              </a:p>
            </p:txBody>
          </p:sp>
          <p:sp>
            <p:nvSpPr>
              <p:cNvPr id="4812267" name="Line 491"/>
              <p:cNvSpPr>
                <a:spLocks noChangeShapeType="1"/>
              </p:cNvSpPr>
              <p:nvPr/>
            </p:nvSpPr>
            <p:spPr bwMode="auto">
              <a:xfrm>
                <a:off x="2663" y="1456"/>
                <a:ext cx="1" cy="32"/>
              </a:xfrm>
              <a:prstGeom prst="line">
                <a:avLst/>
              </a:prstGeom>
              <a:noFill/>
              <a:ln w="3175">
                <a:solidFill>
                  <a:srgbClr val="808080"/>
                </a:solidFill>
                <a:round/>
                <a:headEnd/>
                <a:tailEnd/>
              </a:ln>
            </p:spPr>
            <p:txBody>
              <a:bodyPr/>
              <a:lstStyle/>
              <a:p>
                <a:endParaRPr lang="sl-SI"/>
              </a:p>
            </p:txBody>
          </p:sp>
          <p:sp>
            <p:nvSpPr>
              <p:cNvPr id="4812268" name="Line 492"/>
              <p:cNvSpPr>
                <a:spLocks noChangeShapeType="1"/>
              </p:cNvSpPr>
              <p:nvPr/>
            </p:nvSpPr>
            <p:spPr bwMode="auto">
              <a:xfrm>
                <a:off x="2668" y="1456"/>
                <a:ext cx="1" cy="32"/>
              </a:xfrm>
              <a:prstGeom prst="line">
                <a:avLst/>
              </a:prstGeom>
              <a:noFill/>
              <a:ln w="3175">
                <a:solidFill>
                  <a:srgbClr val="808080"/>
                </a:solidFill>
                <a:round/>
                <a:headEnd/>
                <a:tailEnd/>
              </a:ln>
            </p:spPr>
            <p:txBody>
              <a:bodyPr/>
              <a:lstStyle/>
              <a:p>
                <a:endParaRPr lang="sl-SI"/>
              </a:p>
            </p:txBody>
          </p:sp>
          <p:sp>
            <p:nvSpPr>
              <p:cNvPr id="4812269" name="Line 493"/>
              <p:cNvSpPr>
                <a:spLocks noChangeShapeType="1"/>
              </p:cNvSpPr>
              <p:nvPr/>
            </p:nvSpPr>
            <p:spPr bwMode="auto">
              <a:xfrm>
                <a:off x="2670" y="1456"/>
                <a:ext cx="1" cy="32"/>
              </a:xfrm>
              <a:prstGeom prst="line">
                <a:avLst/>
              </a:prstGeom>
              <a:noFill/>
              <a:ln w="3175">
                <a:solidFill>
                  <a:srgbClr val="808080"/>
                </a:solidFill>
                <a:round/>
                <a:headEnd/>
                <a:tailEnd/>
              </a:ln>
            </p:spPr>
            <p:txBody>
              <a:bodyPr/>
              <a:lstStyle/>
              <a:p>
                <a:endParaRPr lang="sl-SI"/>
              </a:p>
            </p:txBody>
          </p:sp>
          <p:sp>
            <p:nvSpPr>
              <p:cNvPr id="4812270" name="Rectangle 494"/>
              <p:cNvSpPr>
                <a:spLocks noChangeArrowheads="1"/>
              </p:cNvSpPr>
              <p:nvPr/>
            </p:nvSpPr>
            <p:spPr bwMode="auto">
              <a:xfrm>
                <a:off x="2597" y="1385"/>
                <a:ext cx="14" cy="5"/>
              </a:xfrm>
              <a:prstGeom prst="rect">
                <a:avLst/>
              </a:prstGeom>
              <a:solidFill>
                <a:srgbClr val="DCDCDC"/>
              </a:solidFill>
              <a:ln w="3175">
                <a:solidFill>
                  <a:srgbClr val="FFFFFF"/>
                </a:solidFill>
                <a:miter lim="800000"/>
                <a:headEnd/>
                <a:tailEnd/>
              </a:ln>
            </p:spPr>
            <p:txBody>
              <a:bodyPr/>
              <a:lstStyle/>
              <a:p>
                <a:endParaRPr lang="sl-SI"/>
              </a:p>
            </p:txBody>
          </p:sp>
          <p:sp>
            <p:nvSpPr>
              <p:cNvPr id="4812271" name="Freeform 495"/>
              <p:cNvSpPr>
                <a:spLocks/>
              </p:cNvSpPr>
              <p:nvPr/>
            </p:nvSpPr>
            <p:spPr bwMode="auto">
              <a:xfrm>
                <a:off x="2597" y="1385"/>
                <a:ext cx="12" cy="3"/>
              </a:xfrm>
              <a:custGeom>
                <a:avLst/>
                <a:gdLst/>
                <a:ahLst/>
                <a:cxnLst>
                  <a:cxn ang="0">
                    <a:pos x="0" y="3"/>
                  </a:cxn>
                  <a:cxn ang="0">
                    <a:pos x="12" y="3"/>
                  </a:cxn>
                  <a:cxn ang="0">
                    <a:pos x="12" y="0"/>
                  </a:cxn>
                </a:cxnLst>
                <a:rect l="0" t="0" r="r" b="b"/>
                <a:pathLst>
                  <a:path w="12" h="3">
                    <a:moveTo>
                      <a:pt x="0" y="3"/>
                    </a:moveTo>
                    <a:lnTo>
                      <a:pt x="12" y="3"/>
                    </a:lnTo>
                    <a:lnTo>
                      <a:pt x="12" y="0"/>
                    </a:lnTo>
                  </a:path>
                </a:pathLst>
              </a:custGeom>
              <a:noFill/>
              <a:ln w="3175">
                <a:solidFill>
                  <a:srgbClr val="000000"/>
                </a:solidFill>
                <a:prstDash val="solid"/>
                <a:round/>
                <a:headEnd/>
                <a:tailEnd/>
              </a:ln>
            </p:spPr>
            <p:txBody>
              <a:bodyPr/>
              <a:lstStyle/>
              <a:p>
                <a:endParaRPr lang="sl-SI"/>
              </a:p>
            </p:txBody>
          </p:sp>
          <p:sp>
            <p:nvSpPr>
              <p:cNvPr id="4812272" name="Rectangle 496"/>
              <p:cNvSpPr>
                <a:spLocks noChangeArrowheads="1"/>
              </p:cNvSpPr>
              <p:nvPr/>
            </p:nvSpPr>
            <p:spPr bwMode="auto">
              <a:xfrm>
                <a:off x="2597" y="1392"/>
                <a:ext cx="21" cy="9"/>
              </a:xfrm>
              <a:prstGeom prst="rect">
                <a:avLst/>
              </a:prstGeom>
              <a:solidFill>
                <a:srgbClr val="DCDCDC"/>
              </a:solidFill>
              <a:ln w="3175">
                <a:solidFill>
                  <a:srgbClr val="FFFFFF"/>
                </a:solidFill>
                <a:miter lim="800000"/>
                <a:headEnd/>
                <a:tailEnd/>
              </a:ln>
            </p:spPr>
            <p:txBody>
              <a:bodyPr/>
              <a:lstStyle/>
              <a:p>
                <a:endParaRPr lang="sl-SI"/>
              </a:p>
            </p:txBody>
          </p:sp>
          <p:sp>
            <p:nvSpPr>
              <p:cNvPr id="4812273" name="Freeform 497"/>
              <p:cNvSpPr>
                <a:spLocks/>
              </p:cNvSpPr>
              <p:nvPr/>
            </p:nvSpPr>
            <p:spPr bwMode="auto">
              <a:xfrm>
                <a:off x="2597" y="1392"/>
                <a:ext cx="19" cy="5"/>
              </a:xfrm>
              <a:custGeom>
                <a:avLst/>
                <a:gdLst/>
                <a:ahLst/>
                <a:cxnLst>
                  <a:cxn ang="0">
                    <a:pos x="0" y="5"/>
                  </a:cxn>
                  <a:cxn ang="0">
                    <a:pos x="19" y="5"/>
                  </a:cxn>
                  <a:cxn ang="0">
                    <a:pos x="19" y="0"/>
                  </a:cxn>
                </a:cxnLst>
                <a:rect l="0" t="0" r="r" b="b"/>
                <a:pathLst>
                  <a:path w="19" h="5">
                    <a:moveTo>
                      <a:pt x="0" y="5"/>
                    </a:moveTo>
                    <a:lnTo>
                      <a:pt x="19" y="5"/>
                    </a:lnTo>
                    <a:lnTo>
                      <a:pt x="19" y="0"/>
                    </a:lnTo>
                  </a:path>
                </a:pathLst>
              </a:custGeom>
              <a:noFill/>
              <a:ln w="3175">
                <a:solidFill>
                  <a:srgbClr val="000000"/>
                </a:solidFill>
                <a:prstDash val="solid"/>
                <a:round/>
                <a:headEnd/>
                <a:tailEnd/>
              </a:ln>
            </p:spPr>
            <p:txBody>
              <a:bodyPr/>
              <a:lstStyle/>
              <a:p>
                <a:endParaRPr lang="sl-SI"/>
              </a:p>
            </p:txBody>
          </p:sp>
        </p:grpSp>
      </p:grpSp>
      <p:sp>
        <p:nvSpPr>
          <p:cNvPr id="4812274" name="Rectangle 498"/>
          <p:cNvSpPr>
            <a:spLocks noChangeArrowheads="1"/>
          </p:cNvSpPr>
          <p:nvPr/>
        </p:nvSpPr>
        <p:spPr bwMode="auto">
          <a:xfrm>
            <a:off x="1287433" y="2720969"/>
            <a:ext cx="349250" cy="268287"/>
          </a:xfrm>
          <a:prstGeom prst="rect">
            <a:avLst/>
          </a:prstGeom>
          <a:noFill/>
          <a:ln w="9525">
            <a:noFill/>
            <a:miter lim="800000"/>
            <a:headEnd/>
            <a:tailEnd/>
          </a:ln>
        </p:spPr>
        <p:txBody>
          <a:bodyPr lIns="81126" tIns="40562" rIns="81126" bIns="40562"/>
          <a:lstStyle/>
          <a:p>
            <a:pPr algn="l" defTabSz="811213">
              <a:lnSpc>
                <a:spcPct val="100000"/>
              </a:lnSpc>
            </a:pPr>
            <a:endParaRPr lang="sl-SI" sz="1600">
              <a:solidFill>
                <a:schemeClr val="bg1"/>
              </a:solidFill>
            </a:endParaRPr>
          </a:p>
        </p:txBody>
      </p:sp>
      <p:sp>
        <p:nvSpPr>
          <p:cNvPr id="4812275" name="Rectangle 499"/>
          <p:cNvSpPr>
            <a:spLocks noChangeArrowheads="1"/>
          </p:cNvSpPr>
          <p:nvPr/>
        </p:nvSpPr>
        <p:spPr bwMode="auto">
          <a:xfrm>
            <a:off x="663545" y="2697156"/>
            <a:ext cx="830263" cy="365125"/>
          </a:xfrm>
          <a:prstGeom prst="rect">
            <a:avLst/>
          </a:prstGeom>
          <a:noFill/>
          <a:ln w="9525">
            <a:noFill/>
            <a:miter lim="800000"/>
            <a:headEnd/>
            <a:tailEnd/>
          </a:ln>
        </p:spPr>
        <p:txBody>
          <a:bodyPr/>
          <a:lstStyle/>
          <a:p>
            <a:endParaRPr lang="sl-SI"/>
          </a:p>
        </p:txBody>
      </p:sp>
      <p:sp>
        <p:nvSpPr>
          <p:cNvPr id="4812276" name="Rectangle 500"/>
          <p:cNvSpPr>
            <a:spLocks noChangeArrowheads="1"/>
          </p:cNvSpPr>
          <p:nvPr/>
        </p:nvSpPr>
        <p:spPr bwMode="auto">
          <a:xfrm>
            <a:off x="7672358" y="2686044"/>
            <a:ext cx="776287" cy="366712"/>
          </a:xfrm>
          <a:prstGeom prst="rect">
            <a:avLst/>
          </a:prstGeom>
          <a:noFill/>
          <a:ln w="9525">
            <a:noFill/>
            <a:miter lim="800000"/>
            <a:headEnd/>
            <a:tailEnd/>
          </a:ln>
        </p:spPr>
        <p:txBody>
          <a:bodyPr/>
          <a:lstStyle/>
          <a:p>
            <a:endParaRPr lang="sl-SI"/>
          </a:p>
        </p:txBody>
      </p:sp>
      <p:grpSp>
        <p:nvGrpSpPr>
          <p:cNvPr id="4812007" name="Group 501"/>
          <p:cNvGrpSpPr>
            <a:grpSpLocks/>
          </p:cNvGrpSpPr>
          <p:nvPr/>
        </p:nvGrpSpPr>
        <p:grpSpPr bwMode="auto">
          <a:xfrm>
            <a:off x="285720" y="2500306"/>
            <a:ext cx="7980363" cy="488950"/>
            <a:chOff x="192" y="658"/>
            <a:chExt cx="5027" cy="308"/>
          </a:xfrm>
        </p:grpSpPr>
        <p:grpSp>
          <p:nvGrpSpPr>
            <p:cNvPr id="4812008" name="Group 502"/>
            <p:cNvGrpSpPr>
              <a:grpSpLocks/>
            </p:cNvGrpSpPr>
            <p:nvPr/>
          </p:nvGrpSpPr>
          <p:grpSpPr bwMode="auto">
            <a:xfrm>
              <a:off x="414" y="801"/>
              <a:ext cx="4805" cy="165"/>
              <a:chOff x="414" y="801"/>
              <a:chExt cx="4805" cy="165"/>
            </a:xfrm>
          </p:grpSpPr>
          <p:grpSp>
            <p:nvGrpSpPr>
              <p:cNvPr id="4812066" name="Group 503"/>
              <p:cNvGrpSpPr>
                <a:grpSpLocks/>
              </p:cNvGrpSpPr>
              <p:nvPr/>
            </p:nvGrpSpPr>
            <p:grpSpPr bwMode="auto">
              <a:xfrm>
                <a:off x="1183" y="848"/>
                <a:ext cx="3582" cy="86"/>
                <a:chOff x="2618" y="146"/>
                <a:chExt cx="4175" cy="102"/>
              </a:xfrm>
            </p:grpSpPr>
            <p:sp>
              <p:nvSpPr>
                <p:cNvPr id="4812280" name="Rectangle 504"/>
                <p:cNvSpPr>
                  <a:spLocks noChangeArrowheads="1"/>
                </p:cNvSpPr>
                <p:nvPr/>
              </p:nvSpPr>
              <p:spPr bwMode="auto">
                <a:xfrm>
                  <a:off x="2618" y="146"/>
                  <a:ext cx="4175" cy="102"/>
                </a:xfrm>
                <a:prstGeom prst="rect">
                  <a:avLst/>
                </a:prstGeom>
                <a:solidFill>
                  <a:srgbClr val="33CC33"/>
                </a:solidFill>
                <a:ln w="9525">
                  <a:solidFill>
                    <a:srgbClr val="000000"/>
                  </a:solidFill>
                  <a:miter lim="800000"/>
                  <a:headEnd/>
                  <a:tailEnd/>
                </a:ln>
              </p:spPr>
              <p:txBody>
                <a:bodyPr/>
                <a:lstStyle/>
                <a:p>
                  <a:endParaRPr lang="sl-SI"/>
                </a:p>
              </p:txBody>
            </p:sp>
            <p:sp>
              <p:nvSpPr>
                <p:cNvPr id="4812281" name="Rectangle 505"/>
                <p:cNvSpPr>
                  <a:spLocks noChangeArrowheads="1"/>
                </p:cNvSpPr>
                <p:nvPr/>
              </p:nvSpPr>
              <p:spPr bwMode="auto">
                <a:xfrm>
                  <a:off x="3220" y="146"/>
                  <a:ext cx="337" cy="102"/>
                </a:xfrm>
                <a:prstGeom prst="rect">
                  <a:avLst/>
                </a:prstGeom>
                <a:solidFill>
                  <a:srgbClr val="FFFF00"/>
                </a:solidFill>
                <a:ln w="9525">
                  <a:solidFill>
                    <a:srgbClr val="000000"/>
                  </a:solidFill>
                  <a:miter lim="800000"/>
                  <a:headEnd/>
                  <a:tailEnd/>
                </a:ln>
              </p:spPr>
              <p:txBody>
                <a:bodyPr/>
                <a:lstStyle/>
                <a:p>
                  <a:endParaRPr lang="sl-SI"/>
                </a:p>
              </p:txBody>
            </p:sp>
            <p:sp>
              <p:nvSpPr>
                <p:cNvPr id="4812282" name="Rectangle 506"/>
                <p:cNvSpPr>
                  <a:spLocks noChangeArrowheads="1"/>
                </p:cNvSpPr>
                <p:nvPr/>
              </p:nvSpPr>
              <p:spPr bwMode="auto">
                <a:xfrm>
                  <a:off x="4349" y="146"/>
                  <a:ext cx="507" cy="102"/>
                </a:xfrm>
                <a:prstGeom prst="rect">
                  <a:avLst/>
                </a:prstGeom>
                <a:solidFill>
                  <a:srgbClr val="FFFF00"/>
                </a:solidFill>
                <a:ln w="9525">
                  <a:solidFill>
                    <a:srgbClr val="000000"/>
                  </a:solidFill>
                  <a:miter lim="800000"/>
                  <a:headEnd/>
                  <a:tailEnd/>
                </a:ln>
              </p:spPr>
              <p:txBody>
                <a:bodyPr/>
                <a:lstStyle/>
                <a:p>
                  <a:endParaRPr lang="sl-SI"/>
                </a:p>
              </p:txBody>
            </p:sp>
          </p:grpSp>
          <p:sp>
            <p:nvSpPr>
              <p:cNvPr id="4812283" name="Rectangle 507"/>
              <p:cNvSpPr>
                <a:spLocks noChangeArrowheads="1"/>
              </p:cNvSpPr>
              <p:nvPr/>
            </p:nvSpPr>
            <p:spPr bwMode="auto">
              <a:xfrm>
                <a:off x="414" y="822"/>
                <a:ext cx="338" cy="136"/>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dirty="0" smtClean="0">
                    <a:solidFill>
                      <a:srgbClr val="000000"/>
                    </a:solidFill>
                  </a:rPr>
                  <a:t>Router</a:t>
                </a:r>
                <a:endParaRPr lang="en-US" sz="1400" dirty="0"/>
              </a:p>
            </p:txBody>
          </p:sp>
          <p:sp>
            <p:nvSpPr>
              <p:cNvPr id="4812284" name="Rectangle 508"/>
              <p:cNvSpPr>
                <a:spLocks noChangeArrowheads="1"/>
              </p:cNvSpPr>
              <p:nvPr/>
            </p:nvSpPr>
            <p:spPr bwMode="auto">
              <a:xfrm>
                <a:off x="4902" y="813"/>
                <a:ext cx="317" cy="13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a:solidFill>
                      <a:srgbClr val="000000"/>
                    </a:solidFill>
                  </a:rPr>
                  <a:t>99.1%</a:t>
                </a:r>
                <a:endParaRPr lang="en-US" sz="1400"/>
              </a:p>
            </p:txBody>
          </p:sp>
          <p:grpSp>
            <p:nvGrpSpPr>
              <p:cNvPr id="4812072" name="Group 509"/>
              <p:cNvGrpSpPr>
                <a:grpSpLocks/>
              </p:cNvGrpSpPr>
              <p:nvPr/>
            </p:nvGrpSpPr>
            <p:grpSpPr bwMode="auto">
              <a:xfrm>
                <a:off x="1087" y="801"/>
                <a:ext cx="190" cy="165"/>
                <a:chOff x="2514" y="91"/>
                <a:chExt cx="206" cy="191"/>
              </a:xfrm>
            </p:grpSpPr>
            <p:grpSp>
              <p:nvGrpSpPr>
                <p:cNvPr id="4812073" name="Group 510"/>
                <p:cNvGrpSpPr>
                  <a:grpSpLocks/>
                </p:cNvGrpSpPr>
                <p:nvPr/>
              </p:nvGrpSpPr>
              <p:grpSpPr bwMode="auto">
                <a:xfrm>
                  <a:off x="2514" y="91"/>
                  <a:ext cx="206" cy="191"/>
                  <a:chOff x="2514" y="91"/>
                  <a:chExt cx="206" cy="191"/>
                </a:xfrm>
              </p:grpSpPr>
              <p:sp>
                <p:nvSpPr>
                  <p:cNvPr id="4812287" name="Rectangle 511"/>
                  <p:cNvSpPr>
                    <a:spLocks noChangeArrowheads="1"/>
                  </p:cNvSpPr>
                  <p:nvPr/>
                </p:nvSpPr>
                <p:spPr bwMode="auto">
                  <a:xfrm>
                    <a:off x="2514" y="91"/>
                    <a:ext cx="189" cy="173"/>
                  </a:xfrm>
                  <a:prstGeom prst="rect">
                    <a:avLst/>
                  </a:prstGeom>
                  <a:solidFill>
                    <a:srgbClr val="FFFFC2"/>
                  </a:solidFill>
                  <a:ln w="9525">
                    <a:noFill/>
                    <a:miter lim="800000"/>
                    <a:headEnd/>
                    <a:tailEnd/>
                  </a:ln>
                </p:spPr>
                <p:txBody>
                  <a:bodyPr/>
                  <a:lstStyle/>
                  <a:p>
                    <a:endParaRPr lang="sl-SI"/>
                  </a:p>
                </p:txBody>
              </p:sp>
              <p:sp>
                <p:nvSpPr>
                  <p:cNvPr id="4812288" name="Rectangle 512"/>
                  <p:cNvSpPr>
                    <a:spLocks noChangeArrowheads="1"/>
                  </p:cNvSpPr>
                  <p:nvPr/>
                </p:nvSpPr>
                <p:spPr bwMode="auto">
                  <a:xfrm>
                    <a:off x="2530" y="109"/>
                    <a:ext cx="190" cy="173"/>
                  </a:xfrm>
                  <a:prstGeom prst="rect">
                    <a:avLst/>
                  </a:prstGeom>
                  <a:solidFill>
                    <a:srgbClr val="99995C"/>
                  </a:solidFill>
                  <a:ln w="9525">
                    <a:noFill/>
                    <a:miter lim="800000"/>
                    <a:headEnd/>
                    <a:tailEnd/>
                  </a:ln>
                </p:spPr>
                <p:txBody>
                  <a:bodyPr/>
                  <a:lstStyle/>
                  <a:p>
                    <a:endParaRPr lang="sl-SI"/>
                  </a:p>
                </p:txBody>
              </p:sp>
              <p:sp>
                <p:nvSpPr>
                  <p:cNvPr id="4812289" name="Rectangle 513"/>
                  <p:cNvSpPr>
                    <a:spLocks noChangeArrowheads="1"/>
                  </p:cNvSpPr>
                  <p:nvPr/>
                </p:nvSpPr>
                <p:spPr bwMode="auto">
                  <a:xfrm>
                    <a:off x="2522" y="100"/>
                    <a:ext cx="189" cy="173"/>
                  </a:xfrm>
                  <a:prstGeom prst="rect">
                    <a:avLst/>
                  </a:prstGeom>
                  <a:solidFill>
                    <a:srgbClr val="FFFF99"/>
                  </a:solidFill>
                  <a:ln w="9525">
                    <a:noFill/>
                    <a:miter lim="800000"/>
                    <a:headEnd/>
                    <a:tailEnd/>
                  </a:ln>
                </p:spPr>
                <p:txBody>
                  <a:bodyPr/>
                  <a:lstStyle/>
                  <a:p>
                    <a:endParaRPr lang="sl-SI"/>
                  </a:p>
                </p:txBody>
              </p:sp>
            </p:grpSp>
            <p:grpSp>
              <p:nvGrpSpPr>
                <p:cNvPr id="4812125" name="Group 514"/>
                <p:cNvGrpSpPr>
                  <a:grpSpLocks/>
                </p:cNvGrpSpPr>
                <p:nvPr/>
              </p:nvGrpSpPr>
              <p:grpSpPr bwMode="auto">
                <a:xfrm>
                  <a:off x="2532" y="111"/>
                  <a:ext cx="175" cy="155"/>
                  <a:chOff x="2532" y="111"/>
                  <a:chExt cx="175" cy="155"/>
                </a:xfrm>
              </p:grpSpPr>
              <p:grpSp>
                <p:nvGrpSpPr>
                  <p:cNvPr id="4812126" name="Group 515"/>
                  <p:cNvGrpSpPr>
                    <a:grpSpLocks/>
                  </p:cNvGrpSpPr>
                  <p:nvPr/>
                </p:nvGrpSpPr>
                <p:grpSpPr bwMode="auto">
                  <a:xfrm>
                    <a:off x="2532" y="196"/>
                    <a:ext cx="75" cy="70"/>
                    <a:chOff x="2532" y="196"/>
                    <a:chExt cx="75" cy="70"/>
                  </a:xfrm>
                </p:grpSpPr>
                <p:grpSp>
                  <p:nvGrpSpPr>
                    <p:cNvPr id="896" name="Group 516"/>
                    <p:cNvGrpSpPr>
                      <a:grpSpLocks/>
                    </p:cNvGrpSpPr>
                    <p:nvPr/>
                  </p:nvGrpSpPr>
                  <p:grpSpPr bwMode="auto">
                    <a:xfrm>
                      <a:off x="2532" y="214"/>
                      <a:ext cx="75" cy="52"/>
                      <a:chOff x="2532" y="214"/>
                      <a:chExt cx="75" cy="52"/>
                    </a:xfrm>
                  </p:grpSpPr>
                  <p:sp>
                    <p:nvSpPr>
                      <p:cNvPr id="4812293" name="Rectangle 517"/>
                      <p:cNvSpPr>
                        <a:spLocks noChangeArrowheads="1"/>
                      </p:cNvSpPr>
                      <p:nvPr/>
                    </p:nvSpPr>
                    <p:spPr bwMode="auto">
                      <a:xfrm>
                        <a:off x="2532" y="214"/>
                        <a:ext cx="3" cy="52"/>
                      </a:xfrm>
                      <a:prstGeom prst="rect">
                        <a:avLst/>
                      </a:prstGeom>
                      <a:solidFill>
                        <a:srgbClr val="007777"/>
                      </a:solidFill>
                      <a:ln w="9525">
                        <a:noFill/>
                        <a:miter lim="800000"/>
                        <a:headEnd/>
                        <a:tailEnd/>
                      </a:ln>
                    </p:spPr>
                    <p:txBody>
                      <a:bodyPr/>
                      <a:lstStyle/>
                      <a:p>
                        <a:endParaRPr lang="sl-SI"/>
                      </a:p>
                    </p:txBody>
                  </p:sp>
                  <p:sp>
                    <p:nvSpPr>
                      <p:cNvPr id="4812294" name="Rectangle 518"/>
                      <p:cNvSpPr>
                        <a:spLocks noChangeArrowheads="1"/>
                      </p:cNvSpPr>
                      <p:nvPr/>
                    </p:nvSpPr>
                    <p:spPr bwMode="auto">
                      <a:xfrm>
                        <a:off x="2535" y="214"/>
                        <a:ext cx="2" cy="52"/>
                      </a:xfrm>
                      <a:prstGeom prst="rect">
                        <a:avLst/>
                      </a:prstGeom>
                      <a:solidFill>
                        <a:srgbClr val="007B7B"/>
                      </a:solidFill>
                      <a:ln w="9525">
                        <a:noFill/>
                        <a:miter lim="800000"/>
                        <a:headEnd/>
                        <a:tailEnd/>
                      </a:ln>
                    </p:spPr>
                    <p:txBody>
                      <a:bodyPr/>
                      <a:lstStyle/>
                      <a:p>
                        <a:endParaRPr lang="sl-SI"/>
                      </a:p>
                    </p:txBody>
                  </p:sp>
                  <p:sp>
                    <p:nvSpPr>
                      <p:cNvPr id="4812295" name="Rectangle 519"/>
                      <p:cNvSpPr>
                        <a:spLocks noChangeArrowheads="1"/>
                      </p:cNvSpPr>
                      <p:nvPr/>
                    </p:nvSpPr>
                    <p:spPr bwMode="auto">
                      <a:xfrm>
                        <a:off x="2537" y="214"/>
                        <a:ext cx="2" cy="52"/>
                      </a:xfrm>
                      <a:prstGeom prst="rect">
                        <a:avLst/>
                      </a:prstGeom>
                      <a:solidFill>
                        <a:srgbClr val="008080"/>
                      </a:solidFill>
                      <a:ln w="9525">
                        <a:noFill/>
                        <a:miter lim="800000"/>
                        <a:headEnd/>
                        <a:tailEnd/>
                      </a:ln>
                    </p:spPr>
                    <p:txBody>
                      <a:bodyPr/>
                      <a:lstStyle/>
                      <a:p>
                        <a:endParaRPr lang="sl-SI"/>
                      </a:p>
                    </p:txBody>
                  </p:sp>
                  <p:sp>
                    <p:nvSpPr>
                      <p:cNvPr id="4812296" name="Rectangle 520"/>
                      <p:cNvSpPr>
                        <a:spLocks noChangeArrowheads="1"/>
                      </p:cNvSpPr>
                      <p:nvPr/>
                    </p:nvSpPr>
                    <p:spPr bwMode="auto">
                      <a:xfrm>
                        <a:off x="2539" y="214"/>
                        <a:ext cx="2" cy="52"/>
                      </a:xfrm>
                      <a:prstGeom prst="rect">
                        <a:avLst/>
                      </a:prstGeom>
                      <a:solidFill>
                        <a:srgbClr val="008888"/>
                      </a:solidFill>
                      <a:ln w="9525">
                        <a:noFill/>
                        <a:miter lim="800000"/>
                        <a:headEnd/>
                        <a:tailEnd/>
                      </a:ln>
                    </p:spPr>
                    <p:txBody>
                      <a:bodyPr/>
                      <a:lstStyle/>
                      <a:p>
                        <a:endParaRPr lang="sl-SI"/>
                      </a:p>
                    </p:txBody>
                  </p:sp>
                  <p:sp>
                    <p:nvSpPr>
                      <p:cNvPr id="4812297" name="Rectangle 521"/>
                      <p:cNvSpPr>
                        <a:spLocks noChangeArrowheads="1"/>
                      </p:cNvSpPr>
                      <p:nvPr/>
                    </p:nvSpPr>
                    <p:spPr bwMode="auto">
                      <a:xfrm>
                        <a:off x="2541" y="214"/>
                        <a:ext cx="2" cy="52"/>
                      </a:xfrm>
                      <a:prstGeom prst="rect">
                        <a:avLst/>
                      </a:prstGeom>
                      <a:solidFill>
                        <a:srgbClr val="009191"/>
                      </a:solidFill>
                      <a:ln w="9525">
                        <a:noFill/>
                        <a:miter lim="800000"/>
                        <a:headEnd/>
                        <a:tailEnd/>
                      </a:ln>
                    </p:spPr>
                    <p:txBody>
                      <a:bodyPr/>
                      <a:lstStyle/>
                      <a:p>
                        <a:endParaRPr lang="sl-SI"/>
                      </a:p>
                    </p:txBody>
                  </p:sp>
                  <p:sp>
                    <p:nvSpPr>
                      <p:cNvPr id="4812298" name="Rectangle 522"/>
                      <p:cNvSpPr>
                        <a:spLocks noChangeArrowheads="1"/>
                      </p:cNvSpPr>
                      <p:nvPr/>
                    </p:nvSpPr>
                    <p:spPr bwMode="auto">
                      <a:xfrm>
                        <a:off x="2543" y="214"/>
                        <a:ext cx="2" cy="52"/>
                      </a:xfrm>
                      <a:prstGeom prst="rect">
                        <a:avLst/>
                      </a:prstGeom>
                      <a:solidFill>
                        <a:srgbClr val="009C9C"/>
                      </a:solidFill>
                      <a:ln w="9525">
                        <a:noFill/>
                        <a:miter lim="800000"/>
                        <a:headEnd/>
                        <a:tailEnd/>
                      </a:ln>
                    </p:spPr>
                    <p:txBody>
                      <a:bodyPr/>
                      <a:lstStyle/>
                      <a:p>
                        <a:endParaRPr lang="sl-SI"/>
                      </a:p>
                    </p:txBody>
                  </p:sp>
                  <p:sp>
                    <p:nvSpPr>
                      <p:cNvPr id="4812299" name="Rectangle 523"/>
                      <p:cNvSpPr>
                        <a:spLocks noChangeArrowheads="1"/>
                      </p:cNvSpPr>
                      <p:nvPr/>
                    </p:nvSpPr>
                    <p:spPr bwMode="auto">
                      <a:xfrm>
                        <a:off x="2545" y="214"/>
                        <a:ext cx="2" cy="52"/>
                      </a:xfrm>
                      <a:prstGeom prst="rect">
                        <a:avLst/>
                      </a:prstGeom>
                      <a:solidFill>
                        <a:srgbClr val="00A7A7"/>
                      </a:solidFill>
                      <a:ln w="9525">
                        <a:noFill/>
                        <a:miter lim="800000"/>
                        <a:headEnd/>
                        <a:tailEnd/>
                      </a:ln>
                    </p:spPr>
                    <p:txBody>
                      <a:bodyPr/>
                      <a:lstStyle/>
                      <a:p>
                        <a:endParaRPr lang="sl-SI"/>
                      </a:p>
                    </p:txBody>
                  </p:sp>
                  <p:sp>
                    <p:nvSpPr>
                      <p:cNvPr id="4812300" name="Rectangle 524"/>
                      <p:cNvSpPr>
                        <a:spLocks noChangeArrowheads="1"/>
                      </p:cNvSpPr>
                      <p:nvPr/>
                    </p:nvSpPr>
                    <p:spPr bwMode="auto">
                      <a:xfrm>
                        <a:off x="2547" y="214"/>
                        <a:ext cx="2" cy="52"/>
                      </a:xfrm>
                      <a:prstGeom prst="rect">
                        <a:avLst/>
                      </a:prstGeom>
                      <a:solidFill>
                        <a:srgbClr val="00B4B4"/>
                      </a:solidFill>
                      <a:ln w="9525">
                        <a:noFill/>
                        <a:miter lim="800000"/>
                        <a:headEnd/>
                        <a:tailEnd/>
                      </a:ln>
                    </p:spPr>
                    <p:txBody>
                      <a:bodyPr/>
                      <a:lstStyle/>
                      <a:p>
                        <a:endParaRPr lang="sl-SI"/>
                      </a:p>
                    </p:txBody>
                  </p:sp>
                  <p:sp>
                    <p:nvSpPr>
                      <p:cNvPr id="4812301" name="Rectangle 525"/>
                      <p:cNvSpPr>
                        <a:spLocks noChangeArrowheads="1"/>
                      </p:cNvSpPr>
                      <p:nvPr/>
                    </p:nvSpPr>
                    <p:spPr bwMode="auto">
                      <a:xfrm>
                        <a:off x="2549" y="214"/>
                        <a:ext cx="2" cy="52"/>
                      </a:xfrm>
                      <a:prstGeom prst="rect">
                        <a:avLst/>
                      </a:prstGeom>
                      <a:solidFill>
                        <a:srgbClr val="00C0C0"/>
                      </a:solidFill>
                      <a:ln w="9525">
                        <a:noFill/>
                        <a:miter lim="800000"/>
                        <a:headEnd/>
                        <a:tailEnd/>
                      </a:ln>
                    </p:spPr>
                    <p:txBody>
                      <a:bodyPr/>
                      <a:lstStyle/>
                      <a:p>
                        <a:endParaRPr lang="sl-SI"/>
                      </a:p>
                    </p:txBody>
                  </p:sp>
                  <p:sp>
                    <p:nvSpPr>
                      <p:cNvPr id="4812302" name="Rectangle 526"/>
                      <p:cNvSpPr>
                        <a:spLocks noChangeArrowheads="1"/>
                      </p:cNvSpPr>
                      <p:nvPr/>
                    </p:nvSpPr>
                    <p:spPr bwMode="auto">
                      <a:xfrm>
                        <a:off x="2551" y="214"/>
                        <a:ext cx="2" cy="52"/>
                      </a:xfrm>
                      <a:prstGeom prst="rect">
                        <a:avLst/>
                      </a:prstGeom>
                      <a:solidFill>
                        <a:srgbClr val="00CCCC"/>
                      </a:solidFill>
                      <a:ln w="9525">
                        <a:noFill/>
                        <a:miter lim="800000"/>
                        <a:headEnd/>
                        <a:tailEnd/>
                      </a:ln>
                    </p:spPr>
                    <p:txBody>
                      <a:bodyPr/>
                      <a:lstStyle/>
                      <a:p>
                        <a:endParaRPr lang="sl-SI"/>
                      </a:p>
                    </p:txBody>
                  </p:sp>
                  <p:sp>
                    <p:nvSpPr>
                      <p:cNvPr id="4812303" name="Rectangle 527"/>
                      <p:cNvSpPr>
                        <a:spLocks noChangeArrowheads="1"/>
                      </p:cNvSpPr>
                      <p:nvPr/>
                    </p:nvSpPr>
                    <p:spPr bwMode="auto">
                      <a:xfrm>
                        <a:off x="2553" y="214"/>
                        <a:ext cx="2" cy="52"/>
                      </a:xfrm>
                      <a:prstGeom prst="rect">
                        <a:avLst/>
                      </a:prstGeom>
                      <a:solidFill>
                        <a:srgbClr val="00D7D7"/>
                      </a:solidFill>
                      <a:ln w="9525">
                        <a:noFill/>
                        <a:miter lim="800000"/>
                        <a:headEnd/>
                        <a:tailEnd/>
                      </a:ln>
                    </p:spPr>
                    <p:txBody>
                      <a:bodyPr/>
                      <a:lstStyle/>
                      <a:p>
                        <a:endParaRPr lang="sl-SI"/>
                      </a:p>
                    </p:txBody>
                  </p:sp>
                  <p:sp>
                    <p:nvSpPr>
                      <p:cNvPr id="4812304" name="Rectangle 528"/>
                      <p:cNvSpPr>
                        <a:spLocks noChangeArrowheads="1"/>
                      </p:cNvSpPr>
                      <p:nvPr/>
                    </p:nvSpPr>
                    <p:spPr bwMode="auto">
                      <a:xfrm>
                        <a:off x="2555" y="214"/>
                        <a:ext cx="2" cy="52"/>
                      </a:xfrm>
                      <a:prstGeom prst="rect">
                        <a:avLst/>
                      </a:prstGeom>
                      <a:solidFill>
                        <a:srgbClr val="00E1E1"/>
                      </a:solidFill>
                      <a:ln w="9525">
                        <a:noFill/>
                        <a:miter lim="800000"/>
                        <a:headEnd/>
                        <a:tailEnd/>
                      </a:ln>
                    </p:spPr>
                    <p:txBody>
                      <a:bodyPr/>
                      <a:lstStyle/>
                      <a:p>
                        <a:endParaRPr lang="sl-SI"/>
                      </a:p>
                    </p:txBody>
                  </p:sp>
                  <p:sp>
                    <p:nvSpPr>
                      <p:cNvPr id="4812305" name="Rectangle 529"/>
                      <p:cNvSpPr>
                        <a:spLocks noChangeArrowheads="1"/>
                      </p:cNvSpPr>
                      <p:nvPr/>
                    </p:nvSpPr>
                    <p:spPr bwMode="auto">
                      <a:xfrm>
                        <a:off x="2557" y="214"/>
                        <a:ext cx="3" cy="52"/>
                      </a:xfrm>
                      <a:prstGeom prst="rect">
                        <a:avLst/>
                      </a:prstGeom>
                      <a:solidFill>
                        <a:srgbClr val="00E9E9"/>
                      </a:solidFill>
                      <a:ln w="9525">
                        <a:noFill/>
                        <a:miter lim="800000"/>
                        <a:headEnd/>
                        <a:tailEnd/>
                      </a:ln>
                    </p:spPr>
                    <p:txBody>
                      <a:bodyPr/>
                      <a:lstStyle/>
                      <a:p>
                        <a:endParaRPr lang="sl-SI"/>
                      </a:p>
                    </p:txBody>
                  </p:sp>
                  <p:sp>
                    <p:nvSpPr>
                      <p:cNvPr id="4812306" name="Rectangle 530"/>
                      <p:cNvSpPr>
                        <a:spLocks noChangeArrowheads="1"/>
                      </p:cNvSpPr>
                      <p:nvPr/>
                    </p:nvSpPr>
                    <p:spPr bwMode="auto">
                      <a:xfrm>
                        <a:off x="2560" y="214"/>
                        <a:ext cx="2" cy="52"/>
                      </a:xfrm>
                      <a:prstGeom prst="rect">
                        <a:avLst/>
                      </a:prstGeom>
                      <a:solidFill>
                        <a:srgbClr val="00F0F0"/>
                      </a:solidFill>
                      <a:ln w="9525">
                        <a:noFill/>
                        <a:miter lim="800000"/>
                        <a:headEnd/>
                        <a:tailEnd/>
                      </a:ln>
                    </p:spPr>
                    <p:txBody>
                      <a:bodyPr/>
                      <a:lstStyle/>
                      <a:p>
                        <a:endParaRPr lang="sl-SI"/>
                      </a:p>
                    </p:txBody>
                  </p:sp>
                  <p:sp>
                    <p:nvSpPr>
                      <p:cNvPr id="4812307" name="Rectangle 531"/>
                      <p:cNvSpPr>
                        <a:spLocks noChangeArrowheads="1"/>
                      </p:cNvSpPr>
                      <p:nvPr/>
                    </p:nvSpPr>
                    <p:spPr bwMode="auto">
                      <a:xfrm>
                        <a:off x="2562" y="214"/>
                        <a:ext cx="2" cy="52"/>
                      </a:xfrm>
                      <a:prstGeom prst="rect">
                        <a:avLst/>
                      </a:prstGeom>
                      <a:solidFill>
                        <a:srgbClr val="00F5F5"/>
                      </a:solidFill>
                      <a:ln w="9525">
                        <a:noFill/>
                        <a:miter lim="800000"/>
                        <a:headEnd/>
                        <a:tailEnd/>
                      </a:ln>
                    </p:spPr>
                    <p:txBody>
                      <a:bodyPr/>
                      <a:lstStyle/>
                      <a:p>
                        <a:endParaRPr lang="sl-SI"/>
                      </a:p>
                    </p:txBody>
                  </p:sp>
                  <p:sp>
                    <p:nvSpPr>
                      <p:cNvPr id="4812308" name="Rectangle 532"/>
                      <p:cNvSpPr>
                        <a:spLocks noChangeArrowheads="1"/>
                      </p:cNvSpPr>
                      <p:nvPr/>
                    </p:nvSpPr>
                    <p:spPr bwMode="auto">
                      <a:xfrm>
                        <a:off x="2564" y="214"/>
                        <a:ext cx="2" cy="52"/>
                      </a:xfrm>
                      <a:prstGeom prst="rect">
                        <a:avLst/>
                      </a:prstGeom>
                      <a:solidFill>
                        <a:srgbClr val="00F9F9"/>
                      </a:solidFill>
                      <a:ln w="9525">
                        <a:noFill/>
                        <a:miter lim="800000"/>
                        <a:headEnd/>
                        <a:tailEnd/>
                      </a:ln>
                    </p:spPr>
                    <p:txBody>
                      <a:bodyPr/>
                      <a:lstStyle/>
                      <a:p>
                        <a:endParaRPr lang="sl-SI"/>
                      </a:p>
                    </p:txBody>
                  </p:sp>
                  <p:sp>
                    <p:nvSpPr>
                      <p:cNvPr id="4812309" name="Rectangle 533"/>
                      <p:cNvSpPr>
                        <a:spLocks noChangeArrowheads="1"/>
                      </p:cNvSpPr>
                      <p:nvPr/>
                    </p:nvSpPr>
                    <p:spPr bwMode="auto">
                      <a:xfrm>
                        <a:off x="2566" y="214"/>
                        <a:ext cx="2" cy="52"/>
                      </a:xfrm>
                      <a:prstGeom prst="rect">
                        <a:avLst/>
                      </a:prstGeom>
                      <a:solidFill>
                        <a:srgbClr val="00FCFC"/>
                      </a:solidFill>
                      <a:ln w="9525">
                        <a:noFill/>
                        <a:miter lim="800000"/>
                        <a:headEnd/>
                        <a:tailEnd/>
                      </a:ln>
                    </p:spPr>
                    <p:txBody>
                      <a:bodyPr/>
                      <a:lstStyle/>
                      <a:p>
                        <a:endParaRPr lang="sl-SI"/>
                      </a:p>
                    </p:txBody>
                  </p:sp>
                  <p:sp>
                    <p:nvSpPr>
                      <p:cNvPr id="4812310" name="Rectangle 534"/>
                      <p:cNvSpPr>
                        <a:spLocks noChangeArrowheads="1"/>
                      </p:cNvSpPr>
                      <p:nvPr/>
                    </p:nvSpPr>
                    <p:spPr bwMode="auto">
                      <a:xfrm>
                        <a:off x="2568" y="214"/>
                        <a:ext cx="2" cy="52"/>
                      </a:xfrm>
                      <a:prstGeom prst="rect">
                        <a:avLst/>
                      </a:prstGeom>
                      <a:solidFill>
                        <a:srgbClr val="00FFFF"/>
                      </a:solidFill>
                      <a:ln w="9525">
                        <a:noFill/>
                        <a:miter lim="800000"/>
                        <a:headEnd/>
                        <a:tailEnd/>
                      </a:ln>
                    </p:spPr>
                    <p:txBody>
                      <a:bodyPr/>
                      <a:lstStyle/>
                      <a:p>
                        <a:endParaRPr lang="sl-SI"/>
                      </a:p>
                    </p:txBody>
                  </p:sp>
                  <p:sp>
                    <p:nvSpPr>
                      <p:cNvPr id="4812311" name="Rectangle 535"/>
                      <p:cNvSpPr>
                        <a:spLocks noChangeArrowheads="1"/>
                      </p:cNvSpPr>
                      <p:nvPr/>
                    </p:nvSpPr>
                    <p:spPr bwMode="auto">
                      <a:xfrm>
                        <a:off x="2570" y="214"/>
                        <a:ext cx="2" cy="52"/>
                      </a:xfrm>
                      <a:prstGeom prst="rect">
                        <a:avLst/>
                      </a:prstGeom>
                      <a:solidFill>
                        <a:srgbClr val="00FFFF"/>
                      </a:solidFill>
                      <a:ln w="9525">
                        <a:noFill/>
                        <a:miter lim="800000"/>
                        <a:headEnd/>
                        <a:tailEnd/>
                      </a:ln>
                    </p:spPr>
                    <p:txBody>
                      <a:bodyPr/>
                      <a:lstStyle/>
                      <a:p>
                        <a:endParaRPr lang="sl-SI"/>
                      </a:p>
                    </p:txBody>
                  </p:sp>
                  <p:sp>
                    <p:nvSpPr>
                      <p:cNvPr id="4812312" name="Rectangle 536"/>
                      <p:cNvSpPr>
                        <a:spLocks noChangeArrowheads="1"/>
                      </p:cNvSpPr>
                      <p:nvPr/>
                    </p:nvSpPr>
                    <p:spPr bwMode="auto">
                      <a:xfrm>
                        <a:off x="2572" y="214"/>
                        <a:ext cx="2" cy="52"/>
                      </a:xfrm>
                      <a:prstGeom prst="rect">
                        <a:avLst/>
                      </a:prstGeom>
                      <a:solidFill>
                        <a:srgbClr val="00FCFC"/>
                      </a:solidFill>
                      <a:ln w="9525">
                        <a:noFill/>
                        <a:miter lim="800000"/>
                        <a:headEnd/>
                        <a:tailEnd/>
                      </a:ln>
                    </p:spPr>
                    <p:txBody>
                      <a:bodyPr/>
                      <a:lstStyle/>
                      <a:p>
                        <a:endParaRPr lang="sl-SI"/>
                      </a:p>
                    </p:txBody>
                  </p:sp>
                  <p:sp>
                    <p:nvSpPr>
                      <p:cNvPr id="4812313" name="Rectangle 537"/>
                      <p:cNvSpPr>
                        <a:spLocks noChangeArrowheads="1"/>
                      </p:cNvSpPr>
                      <p:nvPr/>
                    </p:nvSpPr>
                    <p:spPr bwMode="auto">
                      <a:xfrm>
                        <a:off x="2574" y="214"/>
                        <a:ext cx="2" cy="52"/>
                      </a:xfrm>
                      <a:prstGeom prst="rect">
                        <a:avLst/>
                      </a:prstGeom>
                      <a:solidFill>
                        <a:srgbClr val="00F9F9"/>
                      </a:solidFill>
                      <a:ln w="9525">
                        <a:noFill/>
                        <a:miter lim="800000"/>
                        <a:headEnd/>
                        <a:tailEnd/>
                      </a:ln>
                    </p:spPr>
                    <p:txBody>
                      <a:bodyPr/>
                      <a:lstStyle/>
                      <a:p>
                        <a:endParaRPr lang="sl-SI"/>
                      </a:p>
                    </p:txBody>
                  </p:sp>
                  <p:sp>
                    <p:nvSpPr>
                      <p:cNvPr id="4812314" name="Rectangle 538"/>
                      <p:cNvSpPr>
                        <a:spLocks noChangeArrowheads="1"/>
                      </p:cNvSpPr>
                      <p:nvPr/>
                    </p:nvSpPr>
                    <p:spPr bwMode="auto">
                      <a:xfrm>
                        <a:off x="2576" y="214"/>
                        <a:ext cx="2" cy="52"/>
                      </a:xfrm>
                      <a:prstGeom prst="rect">
                        <a:avLst/>
                      </a:prstGeom>
                      <a:solidFill>
                        <a:srgbClr val="00F5F5"/>
                      </a:solidFill>
                      <a:ln w="9525">
                        <a:noFill/>
                        <a:miter lim="800000"/>
                        <a:headEnd/>
                        <a:tailEnd/>
                      </a:ln>
                    </p:spPr>
                    <p:txBody>
                      <a:bodyPr/>
                      <a:lstStyle/>
                      <a:p>
                        <a:endParaRPr lang="sl-SI"/>
                      </a:p>
                    </p:txBody>
                  </p:sp>
                  <p:sp>
                    <p:nvSpPr>
                      <p:cNvPr id="4812315" name="Rectangle 539"/>
                      <p:cNvSpPr>
                        <a:spLocks noChangeArrowheads="1"/>
                      </p:cNvSpPr>
                      <p:nvPr/>
                    </p:nvSpPr>
                    <p:spPr bwMode="auto">
                      <a:xfrm>
                        <a:off x="2578" y="214"/>
                        <a:ext cx="2" cy="52"/>
                      </a:xfrm>
                      <a:prstGeom prst="rect">
                        <a:avLst/>
                      </a:prstGeom>
                      <a:solidFill>
                        <a:srgbClr val="00F0F0"/>
                      </a:solidFill>
                      <a:ln w="9525">
                        <a:noFill/>
                        <a:miter lim="800000"/>
                        <a:headEnd/>
                        <a:tailEnd/>
                      </a:ln>
                    </p:spPr>
                    <p:txBody>
                      <a:bodyPr/>
                      <a:lstStyle/>
                      <a:p>
                        <a:endParaRPr lang="sl-SI"/>
                      </a:p>
                    </p:txBody>
                  </p:sp>
                  <p:sp>
                    <p:nvSpPr>
                      <p:cNvPr id="4812316" name="Rectangle 540"/>
                      <p:cNvSpPr>
                        <a:spLocks noChangeArrowheads="1"/>
                      </p:cNvSpPr>
                      <p:nvPr/>
                    </p:nvSpPr>
                    <p:spPr bwMode="auto">
                      <a:xfrm>
                        <a:off x="2580" y="214"/>
                        <a:ext cx="2" cy="52"/>
                      </a:xfrm>
                      <a:prstGeom prst="rect">
                        <a:avLst/>
                      </a:prstGeom>
                      <a:solidFill>
                        <a:srgbClr val="00E9E9"/>
                      </a:solidFill>
                      <a:ln w="9525">
                        <a:noFill/>
                        <a:miter lim="800000"/>
                        <a:headEnd/>
                        <a:tailEnd/>
                      </a:ln>
                    </p:spPr>
                    <p:txBody>
                      <a:bodyPr/>
                      <a:lstStyle/>
                      <a:p>
                        <a:endParaRPr lang="sl-SI"/>
                      </a:p>
                    </p:txBody>
                  </p:sp>
                  <p:sp>
                    <p:nvSpPr>
                      <p:cNvPr id="4812317" name="Rectangle 541"/>
                      <p:cNvSpPr>
                        <a:spLocks noChangeArrowheads="1"/>
                      </p:cNvSpPr>
                      <p:nvPr/>
                    </p:nvSpPr>
                    <p:spPr bwMode="auto">
                      <a:xfrm>
                        <a:off x="2582" y="214"/>
                        <a:ext cx="2" cy="52"/>
                      </a:xfrm>
                      <a:prstGeom prst="rect">
                        <a:avLst/>
                      </a:prstGeom>
                      <a:solidFill>
                        <a:srgbClr val="00E1E1"/>
                      </a:solidFill>
                      <a:ln w="9525">
                        <a:noFill/>
                        <a:miter lim="800000"/>
                        <a:headEnd/>
                        <a:tailEnd/>
                      </a:ln>
                    </p:spPr>
                    <p:txBody>
                      <a:bodyPr/>
                      <a:lstStyle/>
                      <a:p>
                        <a:endParaRPr lang="sl-SI"/>
                      </a:p>
                    </p:txBody>
                  </p:sp>
                  <p:sp>
                    <p:nvSpPr>
                      <p:cNvPr id="4812318" name="Rectangle 542"/>
                      <p:cNvSpPr>
                        <a:spLocks noChangeArrowheads="1"/>
                      </p:cNvSpPr>
                      <p:nvPr/>
                    </p:nvSpPr>
                    <p:spPr bwMode="auto">
                      <a:xfrm>
                        <a:off x="2584" y="214"/>
                        <a:ext cx="3" cy="52"/>
                      </a:xfrm>
                      <a:prstGeom prst="rect">
                        <a:avLst/>
                      </a:prstGeom>
                      <a:solidFill>
                        <a:srgbClr val="00D7D7"/>
                      </a:solidFill>
                      <a:ln w="9525">
                        <a:noFill/>
                        <a:miter lim="800000"/>
                        <a:headEnd/>
                        <a:tailEnd/>
                      </a:ln>
                    </p:spPr>
                    <p:txBody>
                      <a:bodyPr/>
                      <a:lstStyle/>
                      <a:p>
                        <a:endParaRPr lang="sl-SI"/>
                      </a:p>
                    </p:txBody>
                  </p:sp>
                  <p:sp>
                    <p:nvSpPr>
                      <p:cNvPr id="4812319" name="Rectangle 543"/>
                      <p:cNvSpPr>
                        <a:spLocks noChangeArrowheads="1"/>
                      </p:cNvSpPr>
                      <p:nvPr/>
                    </p:nvSpPr>
                    <p:spPr bwMode="auto">
                      <a:xfrm>
                        <a:off x="2587" y="214"/>
                        <a:ext cx="2" cy="52"/>
                      </a:xfrm>
                      <a:prstGeom prst="rect">
                        <a:avLst/>
                      </a:prstGeom>
                      <a:solidFill>
                        <a:srgbClr val="00CCCC"/>
                      </a:solidFill>
                      <a:ln w="9525">
                        <a:noFill/>
                        <a:miter lim="800000"/>
                        <a:headEnd/>
                        <a:tailEnd/>
                      </a:ln>
                    </p:spPr>
                    <p:txBody>
                      <a:bodyPr/>
                      <a:lstStyle/>
                      <a:p>
                        <a:endParaRPr lang="sl-SI"/>
                      </a:p>
                    </p:txBody>
                  </p:sp>
                  <p:sp>
                    <p:nvSpPr>
                      <p:cNvPr id="4812320" name="Rectangle 544"/>
                      <p:cNvSpPr>
                        <a:spLocks noChangeArrowheads="1"/>
                      </p:cNvSpPr>
                      <p:nvPr/>
                    </p:nvSpPr>
                    <p:spPr bwMode="auto">
                      <a:xfrm>
                        <a:off x="2589" y="214"/>
                        <a:ext cx="2" cy="52"/>
                      </a:xfrm>
                      <a:prstGeom prst="rect">
                        <a:avLst/>
                      </a:prstGeom>
                      <a:solidFill>
                        <a:srgbClr val="00C0C0"/>
                      </a:solidFill>
                      <a:ln w="9525">
                        <a:noFill/>
                        <a:miter lim="800000"/>
                        <a:headEnd/>
                        <a:tailEnd/>
                      </a:ln>
                    </p:spPr>
                    <p:txBody>
                      <a:bodyPr/>
                      <a:lstStyle/>
                      <a:p>
                        <a:endParaRPr lang="sl-SI"/>
                      </a:p>
                    </p:txBody>
                  </p:sp>
                  <p:sp>
                    <p:nvSpPr>
                      <p:cNvPr id="4812321" name="Rectangle 545"/>
                      <p:cNvSpPr>
                        <a:spLocks noChangeArrowheads="1"/>
                      </p:cNvSpPr>
                      <p:nvPr/>
                    </p:nvSpPr>
                    <p:spPr bwMode="auto">
                      <a:xfrm>
                        <a:off x="2591" y="214"/>
                        <a:ext cx="2" cy="52"/>
                      </a:xfrm>
                      <a:prstGeom prst="rect">
                        <a:avLst/>
                      </a:prstGeom>
                      <a:solidFill>
                        <a:srgbClr val="00B4B4"/>
                      </a:solidFill>
                      <a:ln w="9525">
                        <a:noFill/>
                        <a:miter lim="800000"/>
                        <a:headEnd/>
                        <a:tailEnd/>
                      </a:ln>
                    </p:spPr>
                    <p:txBody>
                      <a:bodyPr/>
                      <a:lstStyle/>
                      <a:p>
                        <a:endParaRPr lang="sl-SI"/>
                      </a:p>
                    </p:txBody>
                  </p:sp>
                  <p:sp>
                    <p:nvSpPr>
                      <p:cNvPr id="4812322" name="Rectangle 546"/>
                      <p:cNvSpPr>
                        <a:spLocks noChangeArrowheads="1"/>
                      </p:cNvSpPr>
                      <p:nvPr/>
                    </p:nvSpPr>
                    <p:spPr bwMode="auto">
                      <a:xfrm>
                        <a:off x="2593" y="214"/>
                        <a:ext cx="2" cy="52"/>
                      </a:xfrm>
                      <a:prstGeom prst="rect">
                        <a:avLst/>
                      </a:prstGeom>
                      <a:solidFill>
                        <a:srgbClr val="00A7A7"/>
                      </a:solidFill>
                      <a:ln w="9525">
                        <a:noFill/>
                        <a:miter lim="800000"/>
                        <a:headEnd/>
                        <a:tailEnd/>
                      </a:ln>
                    </p:spPr>
                    <p:txBody>
                      <a:bodyPr/>
                      <a:lstStyle/>
                      <a:p>
                        <a:endParaRPr lang="sl-SI"/>
                      </a:p>
                    </p:txBody>
                  </p:sp>
                  <p:sp>
                    <p:nvSpPr>
                      <p:cNvPr id="4812323" name="Rectangle 547"/>
                      <p:cNvSpPr>
                        <a:spLocks noChangeArrowheads="1"/>
                      </p:cNvSpPr>
                      <p:nvPr/>
                    </p:nvSpPr>
                    <p:spPr bwMode="auto">
                      <a:xfrm>
                        <a:off x="2595" y="214"/>
                        <a:ext cx="2" cy="52"/>
                      </a:xfrm>
                      <a:prstGeom prst="rect">
                        <a:avLst/>
                      </a:prstGeom>
                      <a:solidFill>
                        <a:srgbClr val="009C9C"/>
                      </a:solidFill>
                      <a:ln w="9525">
                        <a:noFill/>
                        <a:miter lim="800000"/>
                        <a:headEnd/>
                        <a:tailEnd/>
                      </a:ln>
                    </p:spPr>
                    <p:txBody>
                      <a:bodyPr/>
                      <a:lstStyle/>
                      <a:p>
                        <a:endParaRPr lang="sl-SI"/>
                      </a:p>
                    </p:txBody>
                  </p:sp>
                  <p:sp>
                    <p:nvSpPr>
                      <p:cNvPr id="4812324" name="Rectangle 548"/>
                      <p:cNvSpPr>
                        <a:spLocks noChangeArrowheads="1"/>
                      </p:cNvSpPr>
                      <p:nvPr/>
                    </p:nvSpPr>
                    <p:spPr bwMode="auto">
                      <a:xfrm>
                        <a:off x="2597" y="214"/>
                        <a:ext cx="2" cy="52"/>
                      </a:xfrm>
                      <a:prstGeom prst="rect">
                        <a:avLst/>
                      </a:prstGeom>
                      <a:solidFill>
                        <a:srgbClr val="009191"/>
                      </a:solidFill>
                      <a:ln w="9525">
                        <a:noFill/>
                        <a:miter lim="800000"/>
                        <a:headEnd/>
                        <a:tailEnd/>
                      </a:ln>
                    </p:spPr>
                    <p:txBody>
                      <a:bodyPr/>
                      <a:lstStyle/>
                      <a:p>
                        <a:endParaRPr lang="sl-SI"/>
                      </a:p>
                    </p:txBody>
                  </p:sp>
                  <p:sp>
                    <p:nvSpPr>
                      <p:cNvPr id="4812325" name="Rectangle 549"/>
                      <p:cNvSpPr>
                        <a:spLocks noChangeArrowheads="1"/>
                      </p:cNvSpPr>
                      <p:nvPr/>
                    </p:nvSpPr>
                    <p:spPr bwMode="auto">
                      <a:xfrm>
                        <a:off x="2599" y="214"/>
                        <a:ext cx="2" cy="52"/>
                      </a:xfrm>
                      <a:prstGeom prst="rect">
                        <a:avLst/>
                      </a:prstGeom>
                      <a:solidFill>
                        <a:srgbClr val="008888"/>
                      </a:solidFill>
                      <a:ln w="9525">
                        <a:noFill/>
                        <a:miter lim="800000"/>
                        <a:headEnd/>
                        <a:tailEnd/>
                      </a:ln>
                    </p:spPr>
                    <p:txBody>
                      <a:bodyPr/>
                      <a:lstStyle/>
                      <a:p>
                        <a:endParaRPr lang="sl-SI"/>
                      </a:p>
                    </p:txBody>
                  </p:sp>
                  <p:sp>
                    <p:nvSpPr>
                      <p:cNvPr id="4812326" name="Rectangle 550"/>
                      <p:cNvSpPr>
                        <a:spLocks noChangeArrowheads="1"/>
                      </p:cNvSpPr>
                      <p:nvPr/>
                    </p:nvSpPr>
                    <p:spPr bwMode="auto">
                      <a:xfrm>
                        <a:off x="2601" y="214"/>
                        <a:ext cx="2" cy="52"/>
                      </a:xfrm>
                      <a:prstGeom prst="rect">
                        <a:avLst/>
                      </a:prstGeom>
                      <a:solidFill>
                        <a:srgbClr val="008080"/>
                      </a:solidFill>
                      <a:ln w="9525">
                        <a:noFill/>
                        <a:miter lim="800000"/>
                        <a:headEnd/>
                        <a:tailEnd/>
                      </a:ln>
                    </p:spPr>
                    <p:txBody>
                      <a:bodyPr/>
                      <a:lstStyle/>
                      <a:p>
                        <a:endParaRPr lang="sl-SI"/>
                      </a:p>
                    </p:txBody>
                  </p:sp>
                  <p:sp>
                    <p:nvSpPr>
                      <p:cNvPr id="4812327" name="Rectangle 551"/>
                      <p:cNvSpPr>
                        <a:spLocks noChangeArrowheads="1"/>
                      </p:cNvSpPr>
                      <p:nvPr/>
                    </p:nvSpPr>
                    <p:spPr bwMode="auto">
                      <a:xfrm>
                        <a:off x="2603" y="214"/>
                        <a:ext cx="2" cy="52"/>
                      </a:xfrm>
                      <a:prstGeom prst="rect">
                        <a:avLst/>
                      </a:prstGeom>
                      <a:solidFill>
                        <a:srgbClr val="007B7B"/>
                      </a:solidFill>
                      <a:ln w="9525">
                        <a:noFill/>
                        <a:miter lim="800000"/>
                        <a:headEnd/>
                        <a:tailEnd/>
                      </a:ln>
                    </p:spPr>
                    <p:txBody>
                      <a:bodyPr/>
                      <a:lstStyle/>
                      <a:p>
                        <a:endParaRPr lang="sl-SI"/>
                      </a:p>
                    </p:txBody>
                  </p:sp>
                  <p:sp>
                    <p:nvSpPr>
                      <p:cNvPr id="4812328" name="Rectangle 552"/>
                      <p:cNvSpPr>
                        <a:spLocks noChangeArrowheads="1"/>
                      </p:cNvSpPr>
                      <p:nvPr/>
                    </p:nvSpPr>
                    <p:spPr bwMode="auto">
                      <a:xfrm>
                        <a:off x="2605" y="214"/>
                        <a:ext cx="2" cy="52"/>
                      </a:xfrm>
                      <a:prstGeom prst="rect">
                        <a:avLst/>
                      </a:prstGeom>
                      <a:solidFill>
                        <a:srgbClr val="007676"/>
                      </a:solidFill>
                      <a:ln w="9525">
                        <a:noFill/>
                        <a:miter lim="800000"/>
                        <a:headEnd/>
                        <a:tailEnd/>
                      </a:ln>
                    </p:spPr>
                    <p:txBody>
                      <a:bodyPr/>
                      <a:lstStyle/>
                      <a:p>
                        <a:endParaRPr lang="sl-SI"/>
                      </a:p>
                    </p:txBody>
                  </p:sp>
                  <p:sp>
                    <p:nvSpPr>
                      <p:cNvPr id="4812329" name="Freeform 553"/>
                      <p:cNvSpPr>
                        <a:spLocks/>
                      </p:cNvSpPr>
                      <p:nvPr/>
                    </p:nvSpPr>
                    <p:spPr bwMode="auto">
                      <a:xfrm>
                        <a:off x="2532" y="214"/>
                        <a:ext cx="73" cy="50"/>
                      </a:xfrm>
                      <a:custGeom>
                        <a:avLst/>
                        <a:gdLst/>
                        <a:ahLst/>
                        <a:cxnLst>
                          <a:cxn ang="0">
                            <a:pos x="0" y="0"/>
                          </a:cxn>
                          <a:cxn ang="0">
                            <a:pos x="7" y="9"/>
                          </a:cxn>
                          <a:cxn ang="0">
                            <a:pos x="15" y="16"/>
                          </a:cxn>
                          <a:cxn ang="0">
                            <a:pos x="28" y="18"/>
                          </a:cxn>
                          <a:cxn ang="0">
                            <a:pos x="32" y="18"/>
                          </a:cxn>
                          <a:cxn ang="0">
                            <a:pos x="36" y="18"/>
                          </a:cxn>
                          <a:cxn ang="0">
                            <a:pos x="38" y="18"/>
                          </a:cxn>
                          <a:cxn ang="0">
                            <a:pos x="61" y="14"/>
                          </a:cxn>
                          <a:cxn ang="0">
                            <a:pos x="69" y="9"/>
                          </a:cxn>
                          <a:cxn ang="0">
                            <a:pos x="73" y="2"/>
                          </a:cxn>
                          <a:cxn ang="0">
                            <a:pos x="73" y="2"/>
                          </a:cxn>
                          <a:cxn ang="0">
                            <a:pos x="71" y="34"/>
                          </a:cxn>
                          <a:cxn ang="0">
                            <a:pos x="67" y="41"/>
                          </a:cxn>
                          <a:cxn ang="0">
                            <a:pos x="61" y="48"/>
                          </a:cxn>
                          <a:cxn ang="0">
                            <a:pos x="48" y="50"/>
                          </a:cxn>
                          <a:cxn ang="0">
                            <a:pos x="42" y="50"/>
                          </a:cxn>
                          <a:cxn ang="0">
                            <a:pos x="40" y="50"/>
                          </a:cxn>
                          <a:cxn ang="0">
                            <a:pos x="36" y="50"/>
                          </a:cxn>
                          <a:cxn ang="0">
                            <a:pos x="23" y="50"/>
                          </a:cxn>
                          <a:cxn ang="0">
                            <a:pos x="13" y="46"/>
                          </a:cxn>
                          <a:cxn ang="0">
                            <a:pos x="5" y="39"/>
                          </a:cxn>
                          <a:cxn ang="0">
                            <a:pos x="3" y="30"/>
                          </a:cxn>
                          <a:cxn ang="0">
                            <a:pos x="0" y="0"/>
                          </a:cxn>
                          <a:cxn ang="0">
                            <a:pos x="0" y="0"/>
                          </a:cxn>
                        </a:cxnLst>
                        <a:rect l="0" t="0" r="r" b="b"/>
                        <a:pathLst>
                          <a:path w="73" h="50">
                            <a:moveTo>
                              <a:pt x="0" y="0"/>
                            </a:moveTo>
                            <a:lnTo>
                              <a:pt x="7" y="9"/>
                            </a:lnTo>
                            <a:lnTo>
                              <a:pt x="15" y="16"/>
                            </a:lnTo>
                            <a:lnTo>
                              <a:pt x="28" y="18"/>
                            </a:lnTo>
                            <a:lnTo>
                              <a:pt x="32" y="18"/>
                            </a:lnTo>
                            <a:lnTo>
                              <a:pt x="36" y="18"/>
                            </a:lnTo>
                            <a:lnTo>
                              <a:pt x="38" y="18"/>
                            </a:lnTo>
                            <a:lnTo>
                              <a:pt x="61" y="14"/>
                            </a:lnTo>
                            <a:lnTo>
                              <a:pt x="69" y="9"/>
                            </a:lnTo>
                            <a:lnTo>
                              <a:pt x="73" y="2"/>
                            </a:lnTo>
                            <a:lnTo>
                              <a:pt x="73" y="2"/>
                            </a:lnTo>
                            <a:lnTo>
                              <a:pt x="71" y="34"/>
                            </a:lnTo>
                            <a:lnTo>
                              <a:pt x="67" y="41"/>
                            </a:lnTo>
                            <a:lnTo>
                              <a:pt x="61" y="48"/>
                            </a:lnTo>
                            <a:lnTo>
                              <a:pt x="48" y="50"/>
                            </a:lnTo>
                            <a:lnTo>
                              <a:pt x="42" y="50"/>
                            </a:lnTo>
                            <a:lnTo>
                              <a:pt x="40" y="50"/>
                            </a:lnTo>
                            <a:lnTo>
                              <a:pt x="36" y="50"/>
                            </a:lnTo>
                            <a:lnTo>
                              <a:pt x="23" y="50"/>
                            </a:lnTo>
                            <a:lnTo>
                              <a:pt x="13" y="46"/>
                            </a:lnTo>
                            <a:lnTo>
                              <a:pt x="5" y="39"/>
                            </a:lnTo>
                            <a:lnTo>
                              <a:pt x="3" y="30"/>
                            </a:lnTo>
                            <a:lnTo>
                              <a:pt x="0" y="0"/>
                            </a:lnTo>
                            <a:lnTo>
                              <a:pt x="0" y="0"/>
                            </a:lnTo>
                            <a:close/>
                          </a:path>
                        </a:pathLst>
                      </a:custGeom>
                      <a:solidFill>
                        <a:srgbClr val="007676"/>
                      </a:solidFill>
                      <a:ln w="0">
                        <a:solidFill>
                          <a:srgbClr val="FFFFFF"/>
                        </a:solidFill>
                        <a:prstDash val="solid"/>
                        <a:round/>
                        <a:headEnd/>
                        <a:tailEnd/>
                      </a:ln>
                    </p:spPr>
                    <p:txBody>
                      <a:bodyPr/>
                      <a:lstStyle/>
                      <a:p>
                        <a:endParaRPr lang="sl-SI"/>
                      </a:p>
                    </p:txBody>
                  </p:sp>
                  <p:sp>
                    <p:nvSpPr>
                      <p:cNvPr id="4812330" name="Freeform 554"/>
                      <p:cNvSpPr>
                        <a:spLocks/>
                      </p:cNvSpPr>
                      <p:nvPr/>
                    </p:nvSpPr>
                    <p:spPr bwMode="auto">
                      <a:xfrm>
                        <a:off x="2532" y="214"/>
                        <a:ext cx="73" cy="50"/>
                      </a:xfrm>
                      <a:custGeom>
                        <a:avLst/>
                        <a:gdLst/>
                        <a:ahLst/>
                        <a:cxnLst>
                          <a:cxn ang="0">
                            <a:pos x="0" y="0"/>
                          </a:cxn>
                          <a:cxn ang="0">
                            <a:pos x="7" y="9"/>
                          </a:cxn>
                          <a:cxn ang="0">
                            <a:pos x="15" y="16"/>
                          </a:cxn>
                          <a:cxn ang="0">
                            <a:pos x="28" y="18"/>
                          </a:cxn>
                          <a:cxn ang="0">
                            <a:pos x="32" y="18"/>
                          </a:cxn>
                          <a:cxn ang="0">
                            <a:pos x="36" y="18"/>
                          </a:cxn>
                          <a:cxn ang="0">
                            <a:pos x="38" y="18"/>
                          </a:cxn>
                          <a:cxn ang="0">
                            <a:pos x="61" y="14"/>
                          </a:cxn>
                          <a:cxn ang="0">
                            <a:pos x="69" y="9"/>
                          </a:cxn>
                          <a:cxn ang="0">
                            <a:pos x="73" y="2"/>
                          </a:cxn>
                          <a:cxn ang="0">
                            <a:pos x="73" y="2"/>
                          </a:cxn>
                          <a:cxn ang="0">
                            <a:pos x="71" y="34"/>
                          </a:cxn>
                          <a:cxn ang="0">
                            <a:pos x="67" y="41"/>
                          </a:cxn>
                          <a:cxn ang="0">
                            <a:pos x="61" y="48"/>
                          </a:cxn>
                          <a:cxn ang="0">
                            <a:pos x="48" y="50"/>
                          </a:cxn>
                          <a:cxn ang="0">
                            <a:pos x="42" y="50"/>
                          </a:cxn>
                          <a:cxn ang="0">
                            <a:pos x="40" y="50"/>
                          </a:cxn>
                          <a:cxn ang="0">
                            <a:pos x="36" y="50"/>
                          </a:cxn>
                          <a:cxn ang="0">
                            <a:pos x="23" y="50"/>
                          </a:cxn>
                          <a:cxn ang="0">
                            <a:pos x="13" y="46"/>
                          </a:cxn>
                          <a:cxn ang="0">
                            <a:pos x="5" y="39"/>
                          </a:cxn>
                          <a:cxn ang="0">
                            <a:pos x="3" y="30"/>
                          </a:cxn>
                          <a:cxn ang="0">
                            <a:pos x="0" y="0"/>
                          </a:cxn>
                          <a:cxn ang="0">
                            <a:pos x="0" y="0"/>
                          </a:cxn>
                        </a:cxnLst>
                        <a:rect l="0" t="0" r="r" b="b"/>
                        <a:pathLst>
                          <a:path w="73" h="50">
                            <a:moveTo>
                              <a:pt x="0" y="0"/>
                            </a:moveTo>
                            <a:lnTo>
                              <a:pt x="7" y="9"/>
                            </a:lnTo>
                            <a:lnTo>
                              <a:pt x="15" y="16"/>
                            </a:lnTo>
                            <a:lnTo>
                              <a:pt x="28" y="18"/>
                            </a:lnTo>
                            <a:lnTo>
                              <a:pt x="32" y="18"/>
                            </a:lnTo>
                            <a:lnTo>
                              <a:pt x="36" y="18"/>
                            </a:lnTo>
                            <a:lnTo>
                              <a:pt x="38" y="18"/>
                            </a:lnTo>
                            <a:lnTo>
                              <a:pt x="61" y="14"/>
                            </a:lnTo>
                            <a:lnTo>
                              <a:pt x="69" y="9"/>
                            </a:lnTo>
                            <a:lnTo>
                              <a:pt x="73" y="2"/>
                            </a:lnTo>
                            <a:lnTo>
                              <a:pt x="73" y="2"/>
                            </a:lnTo>
                            <a:lnTo>
                              <a:pt x="71" y="34"/>
                            </a:lnTo>
                            <a:lnTo>
                              <a:pt x="67" y="41"/>
                            </a:lnTo>
                            <a:lnTo>
                              <a:pt x="61" y="48"/>
                            </a:lnTo>
                            <a:lnTo>
                              <a:pt x="48" y="50"/>
                            </a:lnTo>
                            <a:lnTo>
                              <a:pt x="42" y="50"/>
                            </a:lnTo>
                            <a:lnTo>
                              <a:pt x="40" y="50"/>
                            </a:lnTo>
                            <a:lnTo>
                              <a:pt x="36" y="50"/>
                            </a:lnTo>
                            <a:lnTo>
                              <a:pt x="23" y="50"/>
                            </a:lnTo>
                            <a:lnTo>
                              <a:pt x="13" y="46"/>
                            </a:lnTo>
                            <a:lnTo>
                              <a:pt x="5" y="39"/>
                            </a:lnTo>
                            <a:lnTo>
                              <a:pt x="3" y="30"/>
                            </a:lnTo>
                            <a:lnTo>
                              <a:pt x="0" y="0"/>
                            </a:lnTo>
                            <a:lnTo>
                              <a:pt x="0" y="0"/>
                            </a:lnTo>
                            <a:close/>
                          </a:path>
                        </a:pathLst>
                      </a:custGeom>
                      <a:solidFill>
                        <a:srgbClr val="000000"/>
                      </a:solidFill>
                      <a:ln w="9525">
                        <a:noFill/>
                        <a:round/>
                        <a:headEnd/>
                        <a:tailEnd/>
                      </a:ln>
                    </p:spPr>
                    <p:txBody>
                      <a:bodyPr/>
                      <a:lstStyle/>
                      <a:p>
                        <a:endParaRPr lang="sl-SI"/>
                      </a:p>
                    </p:txBody>
                  </p:sp>
                  <p:sp>
                    <p:nvSpPr>
                      <p:cNvPr id="4812331" name="Rectangle 555"/>
                      <p:cNvSpPr>
                        <a:spLocks noChangeArrowheads="1"/>
                      </p:cNvSpPr>
                      <p:nvPr/>
                    </p:nvSpPr>
                    <p:spPr bwMode="auto">
                      <a:xfrm>
                        <a:off x="2532" y="214"/>
                        <a:ext cx="3" cy="52"/>
                      </a:xfrm>
                      <a:prstGeom prst="rect">
                        <a:avLst/>
                      </a:prstGeom>
                      <a:solidFill>
                        <a:srgbClr val="007777"/>
                      </a:solidFill>
                      <a:ln w="9525">
                        <a:noFill/>
                        <a:miter lim="800000"/>
                        <a:headEnd/>
                        <a:tailEnd/>
                      </a:ln>
                    </p:spPr>
                    <p:txBody>
                      <a:bodyPr/>
                      <a:lstStyle/>
                      <a:p>
                        <a:endParaRPr lang="sl-SI"/>
                      </a:p>
                    </p:txBody>
                  </p:sp>
                  <p:sp>
                    <p:nvSpPr>
                      <p:cNvPr id="4812332" name="Rectangle 556"/>
                      <p:cNvSpPr>
                        <a:spLocks noChangeArrowheads="1"/>
                      </p:cNvSpPr>
                      <p:nvPr/>
                    </p:nvSpPr>
                    <p:spPr bwMode="auto">
                      <a:xfrm>
                        <a:off x="2535" y="214"/>
                        <a:ext cx="2" cy="52"/>
                      </a:xfrm>
                      <a:prstGeom prst="rect">
                        <a:avLst/>
                      </a:prstGeom>
                      <a:solidFill>
                        <a:srgbClr val="007B7B"/>
                      </a:solidFill>
                      <a:ln w="9525">
                        <a:noFill/>
                        <a:miter lim="800000"/>
                        <a:headEnd/>
                        <a:tailEnd/>
                      </a:ln>
                    </p:spPr>
                    <p:txBody>
                      <a:bodyPr/>
                      <a:lstStyle/>
                      <a:p>
                        <a:endParaRPr lang="sl-SI"/>
                      </a:p>
                    </p:txBody>
                  </p:sp>
                  <p:sp>
                    <p:nvSpPr>
                      <p:cNvPr id="4812333" name="Rectangle 557"/>
                      <p:cNvSpPr>
                        <a:spLocks noChangeArrowheads="1"/>
                      </p:cNvSpPr>
                      <p:nvPr/>
                    </p:nvSpPr>
                    <p:spPr bwMode="auto">
                      <a:xfrm>
                        <a:off x="2537" y="214"/>
                        <a:ext cx="2" cy="52"/>
                      </a:xfrm>
                      <a:prstGeom prst="rect">
                        <a:avLst/>
                      </a:prstGeom>
                      <a:solidFill>
                        <a:srgbClr val="008080"/>
                      </a:solidFill>
                      <a:ln w="9525">
                        <a:noFill/>
                        <a:miter lim="800000"/>
                        <a:headEnd/>
                        <a:tailEnd/>
                      </a:ln>
                    </p:spPr>
                    <p:txBody>
                      <a:bodyPr/>
                      <a:lstStyle/>
                      <a:p>
                        <a:endParaRPr lang="sl-SI"/>
                      </a:p>
                    </p:txBody>
                  </p:sp>
                  <p:sp>
                    <p:nvSpPr>
                      <p:cNvPr id="4812334" name="Rectangle 558"/>
                      <p:cNvSpPr>
                        <a:spLocks noChangeArrowheads="1"/>
                      </p:cNvSpPr>
                      <p:nvPr/>
                    </p:nvSpPr>
                    <p:spPr bwMode="auto">
                      <a:xfrm>
                        <a:off x="2539" y="214"/>
                        <a:ext cx="2" cy="52"/>
                      </a:xfrm>
                      <a:prstGeom prst="rect">
                        <a:avLst/>
                      </a:prstGeom>
                      <a:solidFill>
                        <a:srgbClr val="008888"/>
                      </a:solidFill>
                      <a:ln w="9525">
                        <a:noFill/>
                        <a:miter lim="800000"/>
                        <a:headEnd/>
                        <a:tailEnd/>
                      </a:ln>
                    </p:spPr>
                    <p:txBody>
                      <a:bodyPr/>
                      <a:lstStyle/>
                      <a:p>
                        <a:endParaRPr lang="sl-SI"/>
                      </a:p>
                    </p:txBody>
                  </p:sp>
                  <p:sp>
                    <p:nvSpPr>
                      <p:cNvPr id="4812335" name="Rectangle 559"/>
                      <p:cNvSpPr>
                        <a:spLocks noChangeArrowheads="1"/>
                      </p:cNvSpPr>
                      <p:nvPr/>
                    </p:nvSpPr>
                    <p:spPr bwMode="auto">
                      <a:xfrm>
                        <a:off x="2541" y="214"/>
                        <a:ext cx="2" cy="52"/>
                      </a:xfrm>
                      <a:prstGeom prst="rect">
                        <a:avLst/>
                      </a:prstGeom>
                      <a:solidFill>
                        <a:srgbClr val="009191"/>
                      </a:solidFill>
                      <a:ln w="9525">
                        <a:noFill/>
                        <a:miter lim="800000"/>
                        <a:headEnd/>
                        <a:tailEnd/>
                      </a:ln>
                    </p:spPr>
                    <p:txBody>
                      <a:bodyPr/>
                      <a:lstStyle/>
                      <a:p>
                        <a:endParaRPr lang="sl-SI"/>
                      </a:p>
                    </p:txBody>
                  </p:sp>
                  <p:sp>
                    <p:nvSpPr>
                      <p:cNvPr id="4812336" name="Rectangle 560"/>
                      <p:cNvSpPr>
                        <a:spLocks noChangeArrowheads="1"/>
                      </p:cNvSpPr>
                      <p:nvPr/>
                    </p:nvSpPr>
                    <p:spPr bwMode="auto">
                      <a:xfrm>
                        <a:off x="2543" y="214"/>
                        <a:ext cx="2" cy="52"/>
                      </a:xfrm>
                      <a:prstGeom prst="rect">
                        <a:avLst/>
                      </a:prstGeom>
                      <a:solidFill>
                        <a:srgbClr val="009C9C"/>
                      </a:solidFill>
                      <a:ln w="9525">
                        <a:noFill/>
                        <a:miter lim="800000"/>
                        <a:headEnd/>
                        <a:tailEnd/>
                      </a:ln>
                    </p:spPr>
                    <p:txBody>
                      <a:bodyPr/>
                      <a:lstStyle/>
                      <a:p>
                        <a:endParaRPr lang="sl-SI"/>
                      </a:p>
                    </p:txBody>
                  </p:sp>
                  <p:sp>
                    <p:nvSpPr>
                      <p:cNvPr id="4812337" name="Rectangle 561"/>
                      <p:cNvSpPr>
                        <a:spLocks noChangeArrowheads="1"/>
                      </p:cNvSpPr>
                      <p:nvPr/>
                    </p:nvSpPr>
                    <p:spPr bwMode="auto">
                      <a:xfrm>
                        <a:off x="2545" y="214"/>
                        <a:ext cx="2" cy="52"/>
                      </a:xfrm>
                      <a:prstGeom prst="rect">
                        <a:avLst/>
                      </a:prstGeom>
                      <a:solidFill>
                        <a:srgbClr val="00A7A7"/>
                      </a:solidFill>
                      <a:ln w="9525">
                        <a:noFill/>
                        <a:miter lim="800000"/>
                        <a:headEnd/>
                        <a:tailEnd/>
                      </a:ln>
                    </p:spPr>
                    <p:txBody>
                      <a:bodyPr/>
                      <a:lstStyle/>
                      <a:p>
                        <a:endParaRPr lang="sl-SI"/>
                      </a:p>
                    </p:txBody>
                  </p:sp>
                  <p:sp>
                    <p:nvSpPr>
                      <p:cNvPr id="4812338" name="Rectangle 562"/>
                      <p:cNvSpPr>
                        <a:spLocks noChangeArrowheads="1"/>
                      </p:cNvSpPr>
                      <p:nvPr/>
                    </p:nvSpPr>
                    <p:spPr bwMode="auto">
                      <a:xfrm>
                        <a:off x="2547" y="214"/>
                        <a:ext cx="2" cy="52"/>
                      </a:xfrm>
                      <a:prstGeom prst="rect">
                        <a:avLst/>
                      </a:prstGeom>
                      <a:solidFill>
                        <a:srgbClr val="00B4B4"/>
                      </a:solidFill>
                      <a:ln w="9525">
                        <a:noFill/>
                        <a:miter lim="800000"/>
                        <a:headEnd/>
                        <a:tailEnd/>
                      </a:ln>
                    </p:spPr>
                    <p:txBody>
                      <a:bodyPr/>
                      <a:lstStyle/>
                      <a:p>
                        <a:endParaRPr lang="sl-SI"/>
                      </a:p>
                    </p:txBody>
                  </p:sp>
                  <p:sp>
                    <p:nvSpPr>
                      <p:cNvPr id="4812339" name="Rectangle 563"/>
                      <p:cNvSpPr>
                        <a:spLocks noChangeArrowheads="1"/>
                      </p:cNvSpPr>
                      <p:nvPr/>
                    </p:nvSpPr>
                    <p:spPr bwMode="auto">
                      <a:xfrm>
                        <a:off x="2549" y="214"/>
                        <a:ext cx="2" cy="52"/>
                      </a:xfrm>
                      <a:prstGeom prst="rect">
                        <a:avLst/>
                      </a:prstGeom>
                      <a:solidFill>
                        <a:srgbClr val="00C0C0"/>
                      </a:solidFill>
                      <a:ln w="9525">
                        <a:noFill/>
                        <a:miter lim="800000"/>
                        <a:headEnd/>
                        <a:tailEnd/>
                      </a:ln>
                    </p:spPr>
                    <p:txBody>
                      <a:bodyPr/>
                      <a:lstStyle/>
                      <a:p>
                        <a:endParaRPr lang="sl-SI"/>
                      </a:p>
                    </p:txBody>
                  </p:sp>
                  <p:sp>
                    <p:nvSpPr>
                      <p:cNvPr id="4812340" name="Rectangle 564"/>
                      <p:cNvSpPr>
                        <a:spLocks noChangeArrowheads="1"/>
                      </p:cNvSpPr>
                      <p:nvPr/>
                    </p:nvSpPr>
                    <p:spPr bwMode="auto">
                      <a:xfrm>
                        <a:off x="2551" y="214"/>
                        <a:ext cx="2" cy="52"/>
                      </a:xfrm>
                      <a:prstGeom prst="rect">
                        <a:avLst/>
                      </a:prstGeom>
                      <a:solidFill>
                        <a:srgbClr val="00CCCC"/>
                      </a:solidFill>
                      <a:ln w="9525">
                        <a:noFill/>
                        <a:miter lim="800000"/>
                        <a:headEnd/>
                        <a:tailEnd/>
                      </a:ln>
                    </p:spPr>
                    <p:txBody>
                      <a:bodyPr/>
                      <a:lstStyle/>
                      <a:p>
                        <a:endParaRPr lang="sl-SI"/>
                      </a:p>
                    </p:txBody>
                  </p:sp>
                  <p:sp>
                    <p:nvSpPr>
                      <p:cNvPr id="4812341" name="Rectangle 565"/>
                      <p:cNvSpPr>
                        <a:spLocks noChangeArrowheads="1"/>
                      </p:cNvSpPr>
                      <p:nvPr/>
                    </p:nvSpPr>
                    <p:spPr bwMode="auto">
                      <a:xfrm>
                        <a:off x="2553" y="214"/>
                        <a:ext cx="2" cy="52"/>
                      </a:xfrm>
                      <a:prstGeom prst="rect">
                        <a:avLst/>
                      </a:prstGeom>
                      <a:solidFill>
                        <a:srgbClr val="00D7D7"/>
                      </a:solidFill>
                      <a:ln w="9525">
                        <a:noFill/>
                        <a:miter lim="800000"/>
                        <a:headEnd/>
                        <a:tailEnd/>
                      </a:ln>
                    </p:spPr>
                    <p:txBody>
                      <a:bodyPr/>
                      <a:lstStyle/>
                      <a:p>
                        <a:endParaRPr lang="sl-SI"/>
                      </a:p>
                    </p:txBody>
                  </p:sp>
                  <p:sp>
                    <p:nvSpPr>
                      <p:cNvPr id="4812342" name="Rectangle 566"/>
                      <p:cNvSpPr>
                        <a:spLocks noChangeArrowheads="1"/>
                      </p:cNvSpPr>
                      <p:nvPr/>
                    </p:nvSpPr>
                    <p:spPr bwMode="auto">
                      <a:xfrm>
                        <a:off x="2555" y="214"/>
                        <a:ext cx="2" cy="52"/>
                      </a:xfrm>
                      <a:prstGeom prst="rect">
                        <a:avLst/>
                      </a:prstGeom>
                      <a:solidFill>
                        <a:srgbClr val="00E1E1"/>
                      </a:solidFill>
                      <a:ln w="9525">
                        <a:noFill/>
                        <a:miter lim="800000"/>
                        <a:headEnd/>
                        <a:tailEnd/>
                      </a:ln>
                    </p:spPr>
                    <p:txBody>
                      <a:bodyPr/>
                      <a:lstStyle/>
                      <a:p>
                        <a:endParaRPr lang="sl-SI"/>
                      </a:p>
                    </p:txBody>
                  </p:sp>
                  <p:sp>
                    <p:nvSpPr>
                      <p:cNvPr id="4812343" name="Rectangle 567"/>
                      <p:cNvSpPr>
                        <a:spLocks noChangeArrowheads="1"/>
                      </p:cNvSpPr>
                      <p:nvPr/>
                    </p:nvSpPr>
                    <p:spPr bwMode="auto">
                      <a:xfrm>
                        <a:off x="2557" y="214"/>
                        <a:ext cx="3" cy="52"/>
                      </a:xfrm>
                      <a:prstGeom prst="rect">
                        <a:avLst/>
                      </a:prstGeom>
                      <a:solidFill>
                        <a:srgbClr val="00E9E9"/>
                      </a:solidFill>
                      <a:ln w="9525">
                        <a:noFill/>
                        <a:miter lim="800000"/>
                        <a:headEnd/>
                        <a:tailEnd/>
                      </a:ln>
                    </p:spPr>
                    <p:txBody>
                      <a:bodyPr/>
                      <a:lstStyle/>
                      <a:p>
                        <a:endParaRPr lang="sl-SI"/>
                      </a:p>
                    </p:txBody>
                  </p:sp>
                  <p:sp>
                    <p:nvSpPr>
                      <p:cNvPr id="4812344" name="Rectangle 568"/>
                      <p:cNvSpPr>
                        <a:spLocks noChangeArrowheads="1"/>
                      </p:cNvSpPr>
                      <p:nvPr/>
                    </p:nvSpPr>
                    <p:spPr bwMode="auto">
                      <a:xfrm>
                        <a:off x="2560" y="214"/>
                        <a:ext cx="2" cy="52"/>
                      </a:xfrm>
                      <a:prstGeom prst="rect">
                        <a:avLst/>
                      </a:prstGeom>
                      <a:solidFill>
                        <a:srgbClr val="00F0F0"/>
                      </a:solidFill>
                      <a:ln w="9525">
                        <a:noFill/>
                        <a:miter lim="800000"/>
                        <a:headEnd/>
                        <a:tailEnd/>
                      </a:ln>
                    </p:spPr>
                    <p:txBody>
                      <a:bodyPr/>
                      <a:lstStyle/>
                      <a:p>
                        <a:endParaRPr lang="sl-SI"/>
                      </a:p>
                    </p:txBody>
                  </p:sp>
                  <p:sp>
                    <p:nvSpPr>
                      <p:cNvPr id="4812345" name="Rectangle 569"/>
                      <p:cNvSpPr>
                        <a:spLocks noChangeArrowheads="1"/>
                      </p:cNvSpPr>
                      <p:nvPr/>
                    </p:nvSpPr>
                    <p:spPr bwMode="auto">
                      <a:xfrm>
                        <a:off x="2562" y="214"/>
                        <a:ext cx="2" cy="52"/>
                      </a:xfrm>
                      <a:prstGeom prst="rect">
                        <a:avLst/>
                      </a:prstGeom>
                      <a:solidFill>
                        <a:srgbClr val="00F5F5"/>
                      </a:solidFill>
                      <a:ln w="9525">
                        <a:noFill/>
                        <a:miter lim="800000"/>
                        <a:headEnd/>
                        <a:tailEnd/>
                      </a:ln>
                    </p:spPr>
                    <p:txBody>
                      <a:bodyPr/>
                      <a:lstStyle/>
                      <a:p>
                        <a:endParaRPr lang="sl-SI"/>
                      </a:p>
                    </p:txBody>
                  </p:sp>
                  <p:sp>
                    <p:nvSpPr>
                      <p:cNvPr id="4812346" name="Rectangle 570"/>
                      <p:cNvSpPr>
                        <a:spLocks noChangeArrowheads="1"/>
                      </p:cNvSpPr>
                      <p:nvPr/>
                    </p:nvSpPr>
                    <p:spPr bwMode="auto">
                      <a:xfrm>
                        <a:off x="2564" y="214"/>
                        <a:ext cx="2" cy="52"/>
                      </a:xfrm>
                      <a:prstGeom prst="rect">
                        <a:avLst/>
                      </a:prstGeom>
                      <a:solidFill>
                        <a:srgbClr val="00F9F9"/>
                      </a:solidFill>
                      <a:ln w="9525">
                        <a:noFill/>
                        <a:miter lim="800000"/>
                        <a:headEnd/>
                        <a:tailEnd/>
                      </a:ln>
                    </p:spPr>
                    <p:txBody>
                      <a:bodyPr/>
                      <a:lstStyle/>
                      <a:p>
                        <a:endParaRPr lang="sl-SI"/>
                      </a:p>
                    </p:txBody>
                  </p:sp>
                  <p:sp>
                    <p:nvSpPr>
                      <p:cNvPr id="4812347" name="Rectangle 571"/>
                      <p:cNvSpPr>
                        <a:spLocks noChangeArrowheads="1"/>
                      </p:cNvSpPr>
                      <p:nvPr/>
                    </p:nvSpPr>
                    <p:spPr bwMode="auto">
                      <a:xfrm>
                        <a:off x="2566" y="214"/>
                        <a:ext cx="2" cy="52"/>
                      </a:xfrm>
                      <a:prstGeom prst="rect">
                        <a:avLst/>
                      </a:prstGeom>
                      <a:solidFill>
                        <a:srgbClr val="00FCFC"/>
                      </a:solidFill>
                      <a:ln w="9525">
                        <a:noFill/>
                        <a:miter lim="800000"/>
                        <a:headEnd/>
                        <a:tailEnd/>
                      </a:ln>
                    </p:spPr>
                    <p:txBody>
                      <a:bodyPr/>
                      <a:lstStyle/>
                      <a:p>
                        <a:endParaRPr lang="sl-SI"/>
                      </a:p>
                    </p:txBody>
                  </p:sp>
                  <p:sp>
                    <p:nvSpPr>
                      <p:cNvPr id="4812348" name="Rectangle 572"/>
                      <p:cNvSpPr>
                        <a:spLocks noChangeArrowheads="1"/>
                      </p:cNvSpPr>
                      <p:nvPr/>
                    </p:nvSpPr>
                    <p:spPr bwMode="auto">
                      <a:xfrm>
                        <a:off x="2568" y="214"/>
                        <a:ext cx="2" cy="52"/>
                      </a:xfrm>
                      <a:prstGeom prst="rect">
                        <a:avLst/>
                      </a:prstGeom>
                      <a:solidFill>
                        <a:srgbClr val="00FFFF"/>
                      </a:solidFill>
                      <a:ln w="9525">
                        <a:noFill/>
                        <a:miter lim="800000"/>
                        <a:headEnd/>
                        <a:tailEnd/>
                      </a:ln>
                    </p:spPr>
                    <p:txBody>
                      <a:bodyPr/>
                      <a:lstStyle/>
                      <a:p>
                        <a:endParaRPr lang="sl-SI"/>
                      </a:p>
                    </p:txBody>
                  </p:sp>
                  <p:sp>
                    <p:nvSpPr>
                      <p:cNvPr id="4812349" name="Rectangle 573"/>
                      <p:cNvSpPr>
                        <a:spLocks noChangeArrowheads="1"/>
                      </p:cNvSpPr>
                      <p:nvPr/>
                    </p:nvSpPr>
                    <p:spPr bwMode="auto">
                      <a:xfrm>
                        <a:off x="2570" y="214"/>
                        <a:ext cx="2" cy="52"/>
                      </a:xfrm>
                      <a:prstGeom prst="rect">
                        <a:avLst/>
                      </a:prstGeom>
                      <a:solidFill>
                        <a:srgbClr val="00FFFF"/>
                      </a:solidFill>
                      <a:ln w="9525">
                        <a:noFill/>
                        <a:miter lim="800000"/>
                        <a:headEnd/>
                        <a:tailEnd/>
                      </a:ln>
                    </p:spPr>
                    <p:txBody>
                      <a:bodyPr/>
                      <a:lstStyle/>
                      <a:p>
                        <a:endParaRPr lang="sl-SI"/>
                      </a:p>
                    </p:txBody>
                  </p:sp>
                  <p:sp>
                    <p:nvSpPr>
                      <p:cNvPr id="4812350" name="Rectangle 574"/>
                      <p:cNvSpPr>
                        <a:spLocks noChangeArrowheads="1"/>
                      </p:cNvSpPr>
                      <p:nvPr/>
                    </p:nvSpPr>
                    <p:spPr bwMode="auto">
                      <a:xfrm>
                        <a:off x="2572" y="214"/>
                        <a:ext cx="2" cy="52"/>
                      </a:xfrm>
                      <a:prstGeom prst="rect">
                        <a:avLst/>
                      </a:prstGeom>
                      <a:solidFill>
                        <a:srgbClr val="00FCFC"/>
                      </a:solidFill>
                      <a:ln w="9525">
                        <a:noFill/>
                        <a:miter lim="800000"/>
                        <a:headEnd/>
                        <a:tailEnd/>
                      </a:ln>
                    </p:spPr>
                    <p:txBody>
                      <a:bodyPr/>
                      <a:lstStyle/>
                      <a:p>
                        <a:endParaRPr lang="sl-SI"/>
                      </a:p>
                    </p:txBody>
                  </p:sp>
                  <p:sp>
                    <p:nvSpPr>
                      <p:cNvPr id="4812351" name="Rectangle 575"/>
                      <p:cNvSpPr>
                        <a:spLocks noChangeArrowheads="1"/>
                      </p:cNvSpPr>
                      <p:nvPr/>
                    </p:nvSpPr>
                    <p:spPr bwMode="auto">
                      <a:xfrm>
                        <a:off x="2574" y="214"/>
                        <a:ext cx="2" cy="52"/>
                      </a:xfrm>
                      <a:prstGeom prst="rect">
                        <a:avLst/>
                      </a:prstGeom>
                      <a:solidFill>
                        <a:srgbClr val="00F9F9"/>
                      </a:solidFill>
                      <a:ln w="9525">
                        <a:noFill/>
                        <a:miter lim="800000"/>
                        <a:headEnd/>
                        <a:tailEnd/>
                      </a:ln>
                    </p:spPr>
                    <p:txBody>
                      <a:bodyPr/>
                      <a:lstStyle/>
                      <a:p>
                        <a:endParaRPr lang="sl-SI"/>
                      </a:p>
                    </p:txBody>
                  </p:sp>
                  <p:sp>
                    <p:nvSpPr>
                      <p:cNvPr id="4812352" name="Rectangle 576"/>
                      <p:cNvSpPr>
                        <a:spLocks noChangeArrowheads="1"/>
                      </p:cNvSpPr>
                      <p:nvPr/>
                    </p:nvSpPr>
                    <p:spPr bwMode="auto">
                      <a:xfrm>
                        <a:off x="2576" y="214"/>
                        <a:ext cx="2" cy="52"/>
                      </a:xfrm>
                      <a:prstGeom prst="rect">
                        <a:avLst/>
                      </a:prstGeom>
                      <a:solidFill>
                        <a:srgbClr val="00F5F5"/>
                      </a:solidFill>
                      <a:ln w="9525">
                        <a:noFill/>
                        <a:miter lim="800000"/>
                        <a:headEnd/>
                        <a:tailEnd/>
                      </a:ln>
                    </p:spPr>
                    <p:txBody>
                      <a:bodyPr/>
                      <a:lstStyle/>
                      <a:p>
                        <a:endParaRPr lang="sl-SI"/>
                      </a:p>
                    </p:txBody>
                  </p:sp>
                  <p:sp>
                    <p:nvSpPr>
                      <p:cNvPr id="4812353" name="Rectangle 577"/>
                      <p:cNvSpPr>
                        <a:spLocks noChangeArrowheads="1"/>
                      </p:cNvSpPr>
                      <p:nvPr/>
                    </p:nvSpPr>
                    <p:spPr bwMode="auto">
                      <a:xfrm>
                        <a:off x="2578" y="214"/>
                        <a:ext cx="2" cy="52"/>
                      </a:xfrm>
                      <a:prstGeom prst="rect">
                        <a:avLst/>
                      </a:prstGeom>
                      <a:solidFill>
                        <a:srgbClr val="00F0F0"/>
                      </a:solidFill>
                      <a:ln w="9525">
                        <a:noFill/>
                        <a:miter lim="800000"/>
                        <a:headEnd/>
                        <a:tailEnd/>
                      </a:ln>
                    </p:spPr>
                    <p:txBody>
                      <a:bodyPr/>
                      <a:lstStyle/>
                      <a:p>
                        <a:endParaRPr lang="sl-SI"/>
                      </a:p>
                    </p:txBody>
                  </p:sp>
                  <p:sp>
                    <p:nvSpPr>
                      <p:cNvPr id="4812354" name="Rectangle 578"/>
                      <p:cNvSpPr>
                        <a:spLocks noChangeArrowheads="1"/>
                      </p:cNvSpPr>
                      <p:nvPr/>
                    </p:nvSpPr>
                    <p:spPr bwMode="auto">
                      <a:xfrm>
                        <a:off x="2580" y="214"/>
                        <a:ext cx="2" cy="52"/>
                      </a:xfrm>
                      <a:prstGeom prst="rect">
                        <a:avLst/>
                      </a:prstGeom>
                      <a:solidFill>
                        <a:srgbClr val="00E9E9"/>
                      </a:solidFill>
                      <a:ln w="9525">
                        <a:noFill/>
                        <a:miter lim="800000"/>
                        <a:headEnd/>
                        <a:tailEnd/>
                      </a:ln>
                    </p:spPr>
                    <p:txBody>
                      <a:bodyPr/>
                      <a:lstStyle/>
                      <a:p>
                        <a:endParaRPr lang="sl-SI"/>
                      </a:p>
                    </p:txBody>
                  </p:sp>
                  <p:sp>
                    <p:nvSpPr>
                      <p:cNvPr id="4812355" name="Rectangle 579"/>
                      <p:cNvSpPr>
                        <a:spLocks noChangeArrowheads="1"/>
                      </p:cNvSpPr>
                      <p:nvPr/>
                    </p:nvSpPr>
                    <p:spPr bwMode="auto">
                      <a:xfrm>
                        <a:off x="2582" y="214"/>
                        <a:ext cx="2" cy="52"/>
                      </a:xfrm>
                      <a:prstGeom prst="rect">
                        <a:avLst/>
                      </a:prstGeom>
                      <a:solidFill>
                        <a:srgbClr val="00E1E1"/>
                      </a:solidFill>
                      <a:ln w="9525">
                        <a:noFill/>
                        <a:miter lim="800000"/>
                        <a:headEnd/>
                        <a:tailEnd/>
                      </a:ln>
                    </p:spPr>
                    <p:txBody>
                      <a:bodyPr/>
                      <a:lstStyle/>
                      <a:p>
                        <a:endParaRPr lang="sl-SI"/>
                      </a:p>
                    </p:txBody>
                  </p:sp>
                  <p:sp>
                    <p:nvSpPr>
                      <p:cNvPr id="4812356" name="Rectangle 580"/>
                      <p:cNvSpPr>
                        <a:spLocks noChangeArrowheads="1"/>
                      </p:cNvSpPr>
                      <p:nvPr/>
                    </p:nvSpPr>
                    <p:spPr bwMode="auto">
                      <a:xfrm>
                        <a:off x="2584" y="214"/>
                        <a:ext cx="3" cy="52"/>
                      </a:xfrm>
                      <a:prstGeom prst="rect">
                        <a:avLst/>
                      </a:prstGeom>
                      <a:solidFill>
                        <a:srgbClr val="00D7D7"/>
                      </a:solidFill>
                      <a:ln w="9525">
                        <a:noFill/>
                        <a:miter lim="800000"/>
                        <a:headEnd/>
                        <a:tailEnd/>
                      </a:ln>
                    </p:spPr>
                    <p:txBody>
                      <a:bodyPr/>
                      <a:lstStyle/>
                      <a:p>
                        <a:endParaRPr lang="sl-SI"/>
                      </a:p>
                    </p:txBody>
                  </p:sp>
                  <p:sp>
                    <p:nvSpPr>
                      <p:cNvPr id="4812357" name="Rectangle 581"/>
                      <p:cNvSpPr>
                        <a:spLocks noChangeArrowheads="1"/>
                      </p:cNvSpPr>
                      <p:nvPr/>
                    </p:nvSpPr>
                    <p:spPr bwMode="auto">
                      <a:xfrm>
                        <a:off x="2587" y="214"/>
                        <a:ext cx="2" cy="52"/>
                      </a:xfrm>
                      <a:prstGeom prst="rect">
                        <a:avLst/>
                      </a:prstGeom>
                      <a:solidFill>
                        <a:srgbClr val="00CCCC"/>
                      </a:solidFill>
                      <a:ln w="9525">
                        <a:noFill/>
                        <a:miter lim="800000"/>
                        <a:headEnd/>
                        <a:tailEnd/>
                      </a:ln>
                    </p:spPr>
                    <p:txBody>
                      <a:bodyPr/>
                      <a:lstStyle/>
                      <a:p>
                        <a:endParaRPr lang="sl-SI"/>
                      </a:p>
                    </p:txBody>
                  </p:sp>
                  <p:sp>
                    <p:nvSpPr>
                      <p:cNvPr id="4812358" name="Rectangle 582"/>
                      <p:cNvSpPr>
                        <a:spLocks noChangeArrowheads="1"/>
                      </p:cNvSpPr>
                      <p:nvPr/>
                    </p:nvSpPr>
                    <p:spPr bwMode="auto">
                      <a:xfrm>
                        <a:off x="2589" y="214"/>
                        <a:ext cx="2" cy="52"/>
                      </a:xfrm>
                      <a:prstGeom prst="rect">
                        <a:avLst/>
                      </a:prstGeom>
                      <a:solidFill>
                        <a:srgbClr val="00C0C0"/>
                      </a:solidFill>
                      <a:ln w="9525">
                        <a:noFill/>
                        <a:miter lim="800000"/>
                        <a:headEnd/>
                        <a:tailEnd/>
                      </a:ln>
                    </p:spPr>
                    <p:txBody>
                      <a:bodyPr/>
                      <a:lstStyle/>
                      <a:p>
                        <a:endParaRPr lang="sl-SI"/>
                      </a:p>
                    </p:txBody>
                  </p:sp>
                  <p:sp>
                    <p:nvSpPr>
                      <p:cNvPr id="4812359" name="Rectangle 583"/>
                      <p:cNvSpPr>
                        <a:spLocks noChangeArrowheads="1"/>
                      </p:cNvSpPr>
                      <p:nvPr/>
                    </p:nvSpPr>
                    <p:spPr bwMode="auto">
                      <a:xfrm>
                        <a:off x="2591" y="214"/>
                        <a:ext cx="2" cy="52"/>
                      </a:xfrm>
                      <a:prstGeom prst="rect">
                        <a:avLst/>
                      </a:prstGeom>
                      <a:solidFill>
                        <a:srgbClr val="00B4B4"/>
                      </a:solidFill>
                      <a:ln w="9525">
                        <a:noFill/>
                        <a:miter lim="800000"/>
                        <a:headEnd/>
                        <a:tailEnd/>
                      </a:ln>
                    </p:spPr>
                    <p:txBody>
                      <a:bodyPr/>
                      <a:lstStyle/>
                      <a:p>
                        <a:endParaRPr lang="sl-SI"/>
                      </a:p>
                    </p:txBody>
                  </p:sp>
                  <p:sp>
                    <p:nvSpPr>
                      <p:cNvPr id="4812360" name="Rectangle 584"/>
                      <p:cNvSpPr>
                        <a:spLocks noChangeArrowheads="1"/>
                      </p:cNvSpPr>
                      <p:nvPr/>
                    </p:nvSpPr>
                    <p:spPr bwMode="auto">
                      <a:xfrm>
                        <a:off x="2593" y="214"/>
                        <a:ext cx="2" cy="52"/>
                      </a:xfrm>
                      <a:prstGeom prst="rect">
                        <a:avLst/>
                      </a:prstGeom>
                      <a:solidFill>
                        <a:srgbClr val="00A7A7"/>
                      </a:solidFill>
                      <a:ln w="9525">
                        <a:noFill/>
                        <a:miter lim="800000"/>
                        <a:headEnd/>
                        <a:tailEnd/>
                      </a:ln>
                    </p:spPr>
                    <p:txBody>
                      <a:bodyPr/>
                      <a:lstStyle/>
                      <a:p>
                        <a:endParaRPr lang="sl-SI"/>
                      </a:p>
                    </p:txBody>
                  </p:sp>
                  <p:sp>
                    <p:nvSpPr>
                      <p:cNvPr id="4812361" name="Rectangle 585"/>
                      <p:cNvSpPr>
                        <a:spLocks noChangeArrowheads="1"/>
                      </p:cNvSpPr>
                      <p:nvPr/>
                    </p:nvSpPr>
                    <p:spPr bwMode="auto">
                      <a:xfrm>
                        <a:off x="2595" y="214"/>
                        <a:ext cx="2" cy="52"/>
                      </a:xfrm>
                      <a:prstGeom prst="rect">
                        <a:avLst/>
                      </a:prstGeom>
                      <a:solidFill>
                        <a:srgbClr val="009C9C"/>
                      </a:solidFill>
                      <a:ln w="9525">
                        <a:noFill/>
                        <a:miter lim="800000"/>
                        <a:headEnd/>
                        <a:tailEnd/>
                      </a:ln>
                    </p:spPr>
                    <p:txBody>
                      <a:bodyPr/>
                      <a:lstStyle/>
                      <a:p>
                        <a:endParaRPr lang="sl-SI"/>
                      </a:p>
                    </p:txBody>
                  </p:sp>
                  <p:sp>
                    <p:nvSpPr>
                      <p:cNvPr id="4812362" name="Rectangle 586"/>
                      <p:cNvSpPr>
                        <a:spLocks noChangeArrowheads="1"/>
                      </p:cNvSpPr>
                      <p:nvPr/>
                    </p:nvSpPr>
                    <p:spPr bwMode="auto">
                      <a:xfrm>
                        <a:off x="2597" y="214"/>
                        <a:ext cx="2" cy="52"/>
                      </a:xfrm>
                      <a:prstGeom prst="rect">
                        <a:avLst/>
                      </a:prstGeom>
                      <a:solidFill>
                        <a:srgbClr val="009191"/>
                      </a:solidFill>
                      <a:ln w="9525">
                        <a:noFill/>
                        <a:miter lim="800000"/>
                        <a:headEnd/>
                        <a:tailEnd/>
                      </a:ln>
                    </p:spPr>
                    <p:txBody>
                      <a:bodyPr/>
                      <a:lstStyle/>
                      <a:p>
                        <a:endParaRPr lang="sl-SI"/>
                      </a:p>
                    </p:txBody>
                  </p:sp>
                  <p:sp>
                    <p:nvSpPr>
                      <p:cNvPr id="4812363" name="Rectangle 587"/>
                      <p:cNvSpPr>
                        <a:spLocks noChangeArrowheads="1"/>
                      </p:cNvSpPr>
                      <p:nvPr/>
                    </p:nvSpPr>
                    <p:spPr bwMode="auto">
                      <a:xfrm>
                        <a:off x="2599" y="214"/>
                        <a:ext cx="2" cy="52"/>
                      </a:xfrm>
                      <a:prstGeom prst="rect">
                        <a:avLst/>
                      </a:prstGeom>
                      <a:solidFill>
                        <a:srgbClr val="008888"/>
                      </a:solidFill>
                      <a:ln w="9525">
                        <a:noFill/>
                        <a:miter lim="800000"/>
                        <a:headEnd/>
                        <a:tailEnd/>
                      </a:ln>
                    </p:spPr>
                    <p:txBody>
                      <a:bodyPr/>
                      <a:lstStyle/>
                      <a:p>
                        <a:endParaRPr lang="sl-SI"/>
                      </a:p>
                    </p:txBody>
                  </p:sp>
                  <p:sp>
                    <p:nvSpPr>
                      <p:cNvPr id="4812364" name="Rectangle 588"/>
                      <p:cNvSpPr>
                        <a:spLocks noChangeArrowheads="1"/>
                      </p:cNvSpPr>
                      <p:nvPr/>
                    </p:nvSpPr>
                    <p:spPr bwMode="auto">
                      <a:xfrm>
                        <a:off x="2601" y="214"/>
                        <a:ext cx="2" cy="52"/>
                      </a:xfrm>
                      <a:prstGeom prst="rect">
                        <a:avLst/>
                      </a:prstGeom>
                      <a:solidFill>
                        <a:srgbClr val="008080"/>
                      </a:solidFill>
                      <a:ln w="9525">
                        <a:noFill/>
                        <a:miter lim="800000"/>
                        <a:headEnd/>
                        <a:tailEnd/>
                      </a:ln>
                    </p:spPr>
                    <p:txBody>
                      <a:bodyPr/>
                      <a:lstStyle/>
                      <a:p>
                        <a:endParaRPr lang="sl-SI"/>
                      </a:p>
                    </p:txBody>
                  </p:sp>
                  <p:sp>
                    <p:nvSpPr>
                      <p:cNvPr id="4812365" name="Rectangle 589"/>
                      <p:cNvSpPr>
                        <a:spLocks noChangeArrowheads="1"/>
                      </p:cNvSpPr>
                      <p:nvPr/>
                    </p:nvSpPr>
                    <p:spPr bwMode="auto">
                      <a:xfrm>
                        <a:off x="2603" y="214"/>
                        <a:ext cx="2" cy="52"/>
                      </a:xfrm>
                      <a:prstGeom prst="rect">
                        <a:avLst/>
                      </a:prstGeom>
                      <a:solidFill>
                        <a:srgbClr val="007B7B"/>
                      </a:solidFill>
                      <a:ln w="9525">
                        <a:noFill/>
                        <a:miter lim="800000"/>
                        <a:headEnd/>
                        <a:tailEnd/>
                      </a:ln>
                    </p:spPr>
                    <p:txBody>
                      <a:bodyPr/>
                      <a:lstStyle/>
                      <a:p>
                        <a:endParaRPr lang="sl-SI"/>
                      </a:p>
                    </p:txBody>
                  </p:sp>
                  <p:sp>
                    <p:nvSpPr>
                      <p:cNvPr id="4812366" name="Rectangle 590"/>
                      <p:cNvSpPr>
                        <a:spLocks noChangeArrowheads="1"/>
                      </p:cNvSpPr>
                      <p:nvPr/>
                    </p:nvSpPr>
                    <p:spPr bwMode="auto">
                      <a:xfrm>
                        <a:off x="2605" y="214"/>
                        <a:ext cx="2" cy="52"/>
                      </a:xfrm>
                      <a:prstGeom prst="rect">
                        <a:avLst/>
                      </a:prstGeom>
                      <a:solidFill>
                        <a:srgbClr val="007676"/>
                      </a:solidFill>
                      <a:ln w="9525">
                        <a:noFill/>
                        <a:miter lim="800000"/>
                        <a:headEnd/>
                        <a:tailEnd/>
                      </a:ln>
                    </p:spPr>
                    <p:txBody>
                      <a:bodyPr/>
                      <a:lstStyle/>
                      <a:p>
                        <a:endParaRPr lang="sl-SI"/>
                      </a:p>
                    </p:txBody>
                  </p:sp>
                </p:grpSp>
                <p:sp>
                  <p:nvSpPr>
                    <p:cNvPr id="4812367" name="Freeform 591"/>
                    <p:cNvSpPr>
                      <a:spLocks/>
                    </p:cNvSpPr>
                    <p:nvPr/>
                  </p:nvSpPr>
                  <p:spPr bwMode="auto">
                    <a:xfrm>
                      <a:off x="2532" y="196"/>
                      <a:ext cx="73" cy="45"/>
                    </a:xfrm>
                    <a:custGeom>
                      <a:avLst/>
                      <a:gdLst/>
                      <a:ahLst/>
                      <a:cxnLst>
                        <a:cxn ang="0">
                          <a:pos x="73" y="23"/>
                        </a:cxn>
                        <a:cxn ang="0">
                          <a:pos x="73" y="18"/>
                        </a:cxn>
                        <a:cxn ang="0">
                          <a:pos x="71" y="13"/>
                        </a:cxn>
                        <a:cxn ang="0">
                          <a:pos x="63" y="7"/>
                        </a:cxn>
                        <a:cxn ang="0">
                          <a:pos x="50" y="0"/>
                        </a:cxn>
                        <a:cxn ang="0">
                          <a:pos x="36" y="0"/>
                        </a:cxn>
                        <a:cxn ang="0">
                          <a:pos x="34" y="0"/>
                        </a:cxn>
                        <a:cxn ang="0">
                          <a:pos x="30" y="0"/>
                        </a:cxn>
                        <a:cxn ang="0">
                          <a:pos x="23" y="0"/>
                        </a:cxn>
                        <a:cxn ang="0">
                          <a:pos x="11" y="7"/>
                        </a:cxn>
                        <a:cxn ang="0">
                          <a:pos x="5" y="13"/>
                        </a:cxn>
                        <a:cxn ang="0">
                          <a:pos x="0" y="18"/>
                        </a:cxn>
                        <a:cxn ang="0">
                          <a:pos x="0" y="23"/>
                        </a:cxn>
                        <a:cxn ang="0">
                          <a:pos x="3" y="29"/>
                        </a:cxn>
                        <a:cxn ang="0">
                          <a:pos x="11" y="38"/>
                        </a:cxn>
                        <a:cxn ang="0">
                          <a:pos x="23" y="43"/>
                        </a:cxn>
                        <a:cxn ang="0">
                          <a:pos x="36" y="45"/>
                        </a:cxn>
                        <a:cxn ang="0">
                          <a:pos x="50" y="43"/>
                        </a:cxn>
                        <a:cxn ang="0">
                          <a:pos x="63" y="38"/>
                        </a:cxn>
                        <a:cxn ang="0">
                          <a:pos x="69" y="29"/>
                        </a:cxn>
                        <a:cxn ang="0">
                          <a:pos x="73" y="27"/>
                        </a:cxn>
                        <a:cxn ang="0">
                          <a:pos x="73" y="23"/>
                        </a:cxn>
                      </a:cxnLst>
                      <a:rect l="0" t="0" r="r" b="b"/>
                      <a:pathLst>
                        <a:path w="73" h="45">
                          <a:moveTo>
                            <a:pt x="73" y="23"/>
                          </a:moveTo>
                          <a:lnTo>
                            <a:pt x="73" y="18"/>
                          </a:lnTo>
                          <a:lnTo>
                            <a:pt x="71" y="13"/>
                          </a:lnTo>
                          <a:lnTo>
                            <a:pt x="63" y="7"/>
                          </a:lnTo>
                          <a:lnTo>
                            <a:pt x="50" y="0"/>
                          </a:lnTo>
                          <a:lnTo>
                            <a:pt x="36" y="0"/>
                          </a:lnTo>
                          <a:lnTo>
                            <a:pt x="34" y="0"/>
                          </a:lnTo>
                          <a:lnTo>
                            <a:pt x="30" y="0"/>
                          </a:lnTo>
                          <a:lnTo>
                            <a:pt x="23" y="0"/>
                          </a:lnTo>
                          <a:lnTo>
                            <a:pt x="11" y="7"/>
                          </a:lnTo>
                          <a:lnTo>
                            <a:pt x="5" y="13"/>
                          </a:lnTo>
                          <a:lnTo>
                            <a:pt x="0" y="18"/>
                          </a:lnTo>
                          <a:lnTo>
                            <a:pt x="0" y="23"/>
                          </a:lnTo>
                          <a:lnTo>
                            <a:pt x="3" y="29"/>
                          </a:lnTo>
                          <a:lnTo>
                            <a:pt x="11" y="38"/>
                          </a:lnTo>
                          <a:lnTo>
                            <a:pt x="23" y="43"/>
                          </a:lnTo>
                          <a:lnTo>
                            <a:pt x="36" y="45"/>
                          </a:lnTo>
                          <a:lnTo>
                            <a:pt x="50" y="43"/>
                          </a:lnTo>
                          <a:lnTo>
                            <a:pt x="63" y="38"/>
                          </a:lnTo>
                          <a:lnTo>
                            <a:pt x="69" y="29"/>
                          </a:lnTo>
                          <a:lnTo>
                            <a:pt x="73" y="27"/>
                          </a:lnTo>
                          <a:lnTo>
                            <a:pt x="73" y="23"/>
                          </a:lnTo>
                          <a:close/>
                        </a:path>
                      </a:pathLst>
                    </a:custGeom>
                    <a:solidFill>
                      <a:srgbClr val="9AD9FF"/>
                    </a:solidFill>
                    <a:ln w="9525">
                      <a:noFill/>
                      <a:round/>
                      <a:headEnd/>
                      <a:tailEnd/>
                    </a:ln>
                  </p:spPr>
                  <p:txBody>
                    <a:bodyPr/>
                    <a:lstStyle/>
                    <a:p>
                      <a:endParaRPr lang="sl-SI"/>
                    </a:p>
                  </p:txBody>
                </p:sp>
                <p:sp>
                  <p:nvSpPr>
                    <p:cNvPr id="4812368" name="Freeform 592"/>
                    <p:cNvSpPr>
                      <a:spLocks/>
                    </p:cNvSpPr>
                    <p:nvPr/>
                  </p:nvSpPr>
                  <p:spPr bwMode="auto">
                    <a:xfrm>
                      <a:off x="2570" y="200"/>
                      <a:ext cx="21" cy="14"/>
                    </a:xfrm>
                    <a:custGeom>
                      <a:avLst/>
                      <a:gdLst/>
                      <a:ahLst/>
                      <a:cxnLst>
                        <a:cxn ang="0">
                          <a:pos x="8" y="9"/>
                        </a:cxn>
                        <a:cxn ang="0">
                          <a:pos x="21" y="3"/>
                        </a:cxn>
                        <a:cxn ang="0">
                          <a:pos x="14" y="0"/>
                        </a:cxn>
                        <a:cxn ang="0">
                          <a:pos x="4" y="7"/>
                        </a:cxn>
                        <a:cxn ang="0">
                          <a:pos x="2" y="5"/>
                        </a:cxn>
                        <a:cxn ang="0">
                          <a:pos x="0" y="14"/>
                        </a:cxn>
                        <a:cxn ang="0">
                          <a:pos x="12" y="12"/>
                        </a:cxn>
                        <a:cxn ang="0">
                          <a:pos x="8" y="9"/>
                        </a:cxn>
                      </a:cxnLst>
                      <a:rect l="0" t="0" r="r" b="b"/>
                      <a:pathLst>
                        <a:path w="21" h="14">
                          <a:moveTo>
                            <a:pt x="8" y="9"/>
                          </a:moveTo>
                          <a:lnTo>
                            <a:pt x="21" y="3"/>
                          </a:lnTo>
                          <a:lnTo>
                            <a:pt x="14" y="0"/>
                          </a:lnTo>
                          <a:lnTo>
                            <a:pt x="4" y="7"/>
                          </a:lnTo>
                          <a:lnTo>
                            <a:pt x="2" y="5"/>
                          </a:lnTo>
                          <a:lnTo>
                            <a:pt x="0" y="14"/>
                          </a:lnTo>
                          <a:lnTo>
                            <a:pt x="12" y="12"/>
                          </a:lnTo>
                          <a:lnTo>
                            <a:pt x="8" y="9"/>
                          </a:lnTo>
                          <a:close/>
                        </a:path>
                      </a:pathLst>
                    </a:custGeom>
                    <a:solidFill>
                      <a:srgbClr val="464646"/>
                    </a:solidFill>
                    <a:ln w="9525">
                      <a:noFill/>
                      <a:round/>
                      <a:headEnd/>
                      <a:tailEnd/>
                    </a:ln>
                  </p:spPr>
                  <p:txBody>
                    <a:bodyPr/>
                    <a:lstStyle/>
                    <a:p>
                      <a:endParaRPr lang="sl-SI"/>
                    </a:p>
                  </p:txBody>
                </p:sp>
                <p:sp>
                  <p:nvSpPr>
                    <p:cNvPr id="4812369" name="Freeform 593"/>
                    <p:cNvSpPr>
                      <a:spLocks/>
                    </p:cNvSpPr>
                    <p:nvPr/>
                  </p:nvSpPr>
                  <p:spPr bwMode="auto">
                    <a:xfrm>
                      <a:off x="2572" y="200"/>
                      <a:ext cx="21" cy="14"/>
                    </a:xfrm>
                    <a:custGeom>
                      <a:avLst/>
                      <a:gdLst/>
                      <a:ahLst/>
                      <a:cxnLst>
                        <a:cxn ang="0">
                          <a:pos x="8" y="12"/>
                        </a:cxn>
                        <a:cxn ang="0">
                          <a:pos x="21" y="3"/>
                        </a:cxn>
                        <a:cxn ang="0">
                          <a:pos x="15" y="0"/>
                        </a:cxn>
                        <a:cxn ang="0">
                          <a:pos x="4" y="7"/>
                        </a:cxn>
                        <a:cxn ang="0">
                          <a:pos x="2" y="5"/>
                        </a:cxn>
                        <a:cxn ang="0">
                          <a:pos x="0" y="14"/>
                        </a:cxn>
                        <a:cxn ang="0">
                          <a:pos x="12" y="14"/>
                        </a:cxn>
                        <a:cxn ang="0">
                          <a:pos x="8" y="12"/>
                        </a:cxn>
                      </a:cxnLst>
                      <a:rect l="0" t="0" r="r" b="b"/>
                      <a:pathLst>
                        <a:path w="21" h="14">
                          <a:moveTo>
                            <a:pt x="8" y="12"/>
                          </a:moveTo>
                          <a:lnTo>
                            <a:pt x="21" y="3"/>
                          </a:lnTo>
                          <a:lnTo>
                            <a:pt x="15" y="0"/>
                          </a:lnTo>
                          <a:lnTo>
                            <a:pt x="4" y="7"/>
                          </a:lnTo>
                          <a:lnTo>
                            <a:pt x="2" y="5"/>
                          </a:lnTo>
                          <a:lnTo>
                            <a:pt x="0" y="14"/>
                          </a:lnTo>
                          <a:lnTo>
                            <a:pt x="12" y="14"/>
                          </a:lnTo>
                          <a:lnTo>
                            <a:pt x="8" y="12"/>
                          </a:lnTo>
                          <a:close/>
                        </a:path>
                      </a:pathLst>
                    </a:custGeom>
                    <a:solidFill>
                      <a:srgbClr val="FFFFD0"/>
                    </a:solidFill>
                    <a:ln w="9525">
                      <a:noFill/>
                      <a:round/>
                      <a:headEnd/>
                      <a:tailEnd/>
                    </a:ln>
                  </p:spPr>
                  <p:txBody>
                    <a:bodyPr/>
                    <a:lstStyle/>
                    <a:p>
                      <a:endParaRPr lang="sl-SI"/>
                    </a:p>
                  </p:txBody>
                </p:sp>
                <p:sp>
                  <p:nvSpPr>
                    <p:cNvPr id="4812370" name="Freeform 594"/>
                    <p:cNvSpPr>
                      <a:spLocks/>
                    </p:cNvSpPr>
                    <p:nvPr/>
                  </p:nvSpPr>
                  <p:spPr bwMode="auto">
                    <a:xfrm>
                      <a:off x="2541" y="200"/>
                      <a:ext cx="25" cy="14"/>
                    </a:xfrm>
                    <a:custGeom>
                      <a:avLst/>
                      <a:gdLst/>
                      <a:ahLst/>
                      <a:cxnLst>
                        <a:cxn ang="0">
                          <a:pos x="14" y="12"/>
                        </a:cxn>
                        <a:cxn ang="0">
                          <a:pos x="0" y="5"/>
                        </a:cxn>
                        <a:cxn ang="0">
                          <a:pos x="4" y="0"/>
                        </a:cxn>
                        <a:cxn ang="0">
                          <a:pos x="19" y="7"/>
                        </a:cxn>
                        <a:cxn ang="0">
                          <a:pos x="21" y="3"/>
                        </a:cxn>
                        <a:cxn ang="0">
                          <a:pos x="25" y="14"/>
                        </a:cxn>
                        <a:cxn ang="0">
                          <a:pos x="10" y="14"/>
                        </a:cxn>
                        <a:cxn ang="0">
                          <a:pos x="14" y="12"/>
                        </a:cxn>
                      </a:cxnLst>
                      <a:rect l="0" t="0" r="r" b="b"/>
                      <a:pathLst>
                        <a:path w="25" h="14">
                          <a:moveTo>
                            <a:pt x="14" y="12"/>
                          </a:moveTo>
                          <a:lnTo>
                            <a:pt x="0" y="5"/>
                          </a:lnTo>
                          <a:lnTo>
                            <a:pt x="4" y="0"/>
                          </a:lnTo>
                          <a:lnTo>
                            <a:pt x="19" y="7"/>
                          </a:lnTo>
                          <a:lnTo>
                            <a:pt x="21" y="3"/>
                          </a:lnTo>
                          <a:lnTo>
                            <a:pt x="25" y="14"/>
                          </a:lnTo>
                          <a:lnTo>
                            <a:pt x="10" y="14"/>
                          </a:lnTo>
                          <a:lnTo>
                            <a:pt x="14" y="12"/>
                          </a:lnTo>
                          <a:close/>
                        </a:path>
                      </a:pathLst>
                    </a:custGeom>
                    <a:solidFill>
                      <a:srgbClr val="464646"/>
                    </a:solidFill>
                    <a:ln w="9525">
                      <a:noFill/>
                      <a:round/>
                      <a:headEnd/>
                      <a:tailEnd/>
                    </a:ln>
                  </p:spPr>
                  <p:txBody>
                    <a:bodyPr/>
                    <a:lstStyle/>
                    <a:p>
                      <a:endParaRPr lang="sl-SI"/>
                    </a:p>
                  </p:txBody>
                </p:sp>
                <p:sp>
                  <p:nvSpPr>
                    <p:cNvPr id="4812371" name="Freeform 595"/>
                    <p:cNvSpPr>
                      <a:spLocks/>
                    </p:cNvSpPr>
                    <p:nvPr/>
                  </p:nvSpPr>
                  <p:spPr bwMode="auto">
                    <a:xfrm>
                      <a:off x="2539" y="203"/>
                      <a:ext cx="25" cy="13"/>
                    </a:xfrm>
                    <a:custGeom>
                      <a:avLst/>
                      <a:gdLst/>
                      <a:ahLst/>
                      <a:cxnLst>
                        <a:cxn ang="0">
                          <a:pos x="14" y="11"/>
                        </a:cxn>
                        <a:cxn ang="0">
                          <a:pos x="0" y="4"/>
                        </a:cxn>
                        <a:cxn ang="0">
                          <a:pos x="4" y="0"/>
                        </a:cxn>
                        <a:cxn ang="0">
                          <a:pos x="18" y="6"/>
                        </a:cxn>
                        <a:cxn ang="0">
                          <a:pos x="21" y="2"/>
                        </a:cxn>
                        <a:cxn ang="0">
                          <a:pos x="25" y="13"/>
                        </a:cxn>
                        <a:cxn ang="0">
                          <a:pos x="10" y="13"/>
                        </a:cxn>
                        <a:cxn ang="0">
                          <a:pos x="14" y="11"/>
                        </a:cxn>
                      </a:cxnLst>
                      <a:rect l="0" t="0" r="r" b="b"/>
                      <a:pathLst>
                        <a:path w="25" h="13">
                          <a:moveTo>
                            <a:pt x="14" y="11"/>
                          </a:moveTo>
                          <a:lnTo>
                            <a:pt x="0" y="4"/>
                          </a:lnTo>
                          <a:lnTo>
                            <a:pt x="4" y="0"/>
                          </a:lnTo>
                          <a:lnTo>
                            <a:pt x="18" y="6"/>
                          </a:lnTo>
                          <a:lnTo>
                            <a:pt x="21" y="2"/>
                          </a:lnTo>
                          <a:lnTo>
                            <a:pt x="25" y="13"/>
                          </a:lnTo>
                          <a:lnTo>
                            <a:pt x="10" y="13"/>
                          </a:lnTo>
                          <a:lnTo>
                            <a:pt x="14" y="11"/>
                          </a:lnTo>
                          <a:close/>
                        </a:path>
                      </a:pathLst>
                    </a:custGeom>
                    <a:solidFill>
                      <a:srgbClr val="FFFFD0"/>
                    </a:solidFill>
                    <a:ln w="9525">
                      <a:noFill/>
                      <a:round/>
                      <a:headEnd/>
                      <a:tailEnd/>
                    </a:ln>
                  </p:spPr>
                  <p:txBody>
                    <a:bodyPr/>
                    <a:lstStyle/>
                    <a:p>
                      <a:endParaRPr lang="sl-SI"/>
                    </a:p>
                  </p:txBody>
                </p:sp>
                <p:sp>
                  <p:nvSpPr>
                    <p:cNvPr id="4812372" name="Freeform 596"/>
                    <p:cNvSpPr>
                      <a:spLocks/>
                    </p:cNvSpPr>
                    <p:nvPr/>
                  </p:nvSpPr>
                  <p:spPr bwMode="auto">
                    <a:xfrm>
                      <a:off x="2574" y="216"/>
                      <a:ext cx="25" cy="16"/>
                    </a:xfrm>
                    <a:custGeom>
                      <a:avLst/>
                      <a:gdLst/>
                      <a:ahLst/>
                      <a:cxnLst>
                        <a:cxn ang="0">
                          <a:pos x="8" y="3"/>
                        </a:cxn>
                        <a:cxn ang="0">
                          <a:pos x="25" y="12"/>
                        </a:cxn>
                        <a:cxn ang="0">
                          <a:pos x="19" y="16"/>
                        </a:cxn>
                        <a:cxn ang="0">
                          <a:pos x="4" y="7"/>
                        </a:cxn>
                        <a:cxn ang="0">
                          <a:pos x="4" y="12"/>
                        </a:cxn>
                        <a:cxn ang="0">
                          <a:pos x="0" y="3"/>
                        </a:cxn>
                        <a:cxn ang="0">
                          <a:pos x="10" y="0"/>
                        </a:cxn>
                        <a:cxn ang="0">
                          <a:pos x="8" y="3"/>
                        </a:cxn>
                      </a:cxnLst>
                      <a:rect l="0" t="0" r="r" b="b"/>
                      <a:pathLst>
                        <a:path w="25" h="16">
                          <a:moveTo>
                            <a:pt x="8" y="3"/>
                          </a:moveTo>
                          <a:lnTo>
                            <a:pt x="25" y="12"/>
                          </a:lnTo>
                          <a:lnTo>
                            <a:pt x="19" y="16"/>
                          </a:lnTo>
                          <a:lnTo>
                            <a:pt x="4" y="7"/>
                          </a:lnTo>
                          <a:lnTo>
                            <a:pt x="4" y="12"/>
                          </a:lnTo>
                          <a:lnTo>
                            <a:pt x="0" y="3"/>
                          </a:lnTo>
                          <a:lnTo>
                            <a:pt x="10" y="0"/>
                          </a:lnTo>
                          <a:lnTo>
                            <a:pt x="8" y="3"/>
                          </a:lnTo>
                          <a:close/>
                        </a:path>
                      </a:pathLst>
                    </a:custGeom>
                    <a:solidFill>
                      <a:srgbClr val="464646"/>
                    </a:solidFill>
                    <a:ln w="9525">
                      <a:noFill/>
                      <a:round/>
                      <a:headEnd/>
                      <a:tailEnd/>
                    </a:ln>
                  </p:spPr>
                  <p:txBody>
                    <a:bodyPr/>
                    <a:lstStyle/>
                    <a:p>
                      <a:endParaRPr lang="sl-SI"/>
                    </a:p>
                  </p:txBody>
                </p:sp>
                <p:sp>
                  <p:nvSpPr>
                    <p:cNvPr id="4812373" name="Freeform 597"/>
                    <p:cNvSpPr>
                      <a:spLocks/>
                    </p:cNvSpPr>
                    <p:nvPr/>
                  </p:nvSpPr>
                  <p:spPr bwMode="auto">
                    <a:xfrm>
                      <a:off x="2572" y="219"/>
                      <a:ext cx="25" cy="15"/>
                    </a:xfrm>
                    <a:custGeom>
                      <a:avLst/>
                      <a:gdLst/>
                      <a:ahLst/>
                      <a:cxnLst>
                        <a:cxn ang="0">
                          <a:pos x="8" y="2"/>
                        </a:cxn>
                        <a:cxn ang="0">
                          <a:pos x="25" y="11"/>
                        </a:cxn>
                        <a:cxn ang="0">
                          <a:pos x="19" y="15"/>
                        </a:cxn>
                        <a:cxn ang="0">
                          <a:pos x="4" y="6"/>
                        </a:cxn>
                        <a:cxn ang="0">
                          <a:pos x="4" y="11"/>
                        </a:cxn>
                        <a:cxn ang="0">
                          <a:pos x="0" y="2"/>
                        </a:cxn>
                        <a:cxn ang="0">
                          <a:pos x="10" y="0"/>
                        </a:cxn>
                        <a:cxn ang="0">
                          <a:pos x="8" y="2"/>
                        </a:cxn>
                      </a:cxnLst>
                      <a:rect l="0" t="0" r="r" b="b"/>
                      <a:pathLst>
                        <a:path w="25" h="15">
                          <a:moveTo>
                            <a:pt x="8" y="2"/>
                          </a:moveTo>
                          <a:lnTo>
                            <a:pt x="25" y="11"/>
                          </a:lnTo>
                          <a:lnTo>
                            <a:pt x="19" y="15"/>
                          </a:lnTo>
                          <a:lnTo>
                            <a:pt x="4" y="6"/>
                          </a:lnTo>
                          <a:lnTo>
                            <a:pt x="4" y="11"/>
                          </a:lnTo>
                          <a:lnTo>
                            <a:pt x="0" y="2"/>
                          </a:lnTo>
                          <a:lnTo>
                            <a:pt x="10" y="0"/>
                          </a:lnTo>
                          <a:lnTo>
                            <a:pt x="8" y="2"/>
                          </a:lnTo>
                          <a:close/>
                        </a:path>
                      </a:pathLst>
                    </a:custGeom>
                    <a:solidFill>
                      <a:srgbClr val="FFFFD0"/>
                    </a:solidFill>
                    <a:ln w="9525">
                      <a:noFill/>
                      <a:round/>
                      <a:headEnd/>
                      <a:tailEnd/>
                    </a:ln>
                  </p:spPr>
                  <p:txBody>
                    <a:bodyPr/>
                    <a:lstStyle/>
                    <a:p>
                      <a:endParaRPr lang="sl-SI"/>
                    </a:p>
                  </p:txBody>
                </p:sp>
                <p:sp>
                  <p:nvSpPr>
                    <p:cNvPr id="4812374" name="Freeform 598"/>
                    <p:cNvSpPr>
                      <a:spLocks/>
                    </p:cNvSpPr>
                    <p:nvPr/>
                  </p:nvSpPr>
                  <p:spPr bwMode="auto">
                    <a:xfrm>
                      <a:off x="2543" y="216"/>
                      <a:ext cx="25" cy="18"/>
                    </a:xfrm>
                    <a:custGeom>
                      <a:avLst/>
                      <a:gdLst/>
                      <a:ahLst/>
                      <a:cxnLst>
                        <a:cxn ang="0">
                          <a:pos x="17" y="5"/>
                        </a:cxn>
                        <a:cxn ang="0">
                          <a:pos x="0" y="16"/>
                        </a:cxn>
                        <a:cxn ang="0">
                          <a:pos x="6" y="18"/>
                        </a:cxn>
                        <a:cxn ang="0">
                          <a:pos x="19" y="7"/>
                        </a:cxn>
                        <a:cxn ang="0">
                          <a:pos x="23" y="9"/>
                        </a:cxn>
                        <a:cxn ang="0">
                          <a:pos x="25" y="0"/>
                        </a:cxn>
                        <a:cxn ang="0">
                          <a:pos x="14" y="3"/>
                        </a:cxn>
                        <a:cxn ang="0">
                          <a:pos x="17" y="5"/>
                        </a:cxn>
                      </a:cxnLst>
                      <a:rect l="0" t="0" r="r" b="b"/>
                      <a:pathLst>
                        <a:path w="25" h="18">
                          <a:moveTo>
                            <a:pt x="17" y="5"/>
                          </a:moveTo>
                          <a:lnTo>
                            <a:pt x="0" y="16"/>
                          </a:lnTo>
                          <a:lnTo>
                            <a:pt x="6" y="18"/>
                          </a:lnTo>
                          <a:lnTo>
                            <a:pt x="19" y="7"/>
                          </a:lnTo>
                          <a:lnTo>
                            <a:pt x="23" y="9"/>
                          </a:lnTo>
                          <a:lnTo>
                            <a:pt x="25" y="0"/>
                          </a:lnTo>
                          <a:lnTo>
                            <a:pt x="14" y="3"/>
                          </a:lnTo>
                          <a:lnTo>
                            <a:pt x="17" y="5"/>
                          </a:lnTo>
                          <a:close/>
                        </a:path>
                      </a:pathLst>
                    </a:custGeom>
                    <a:solidFill>
                      <a:srgbClr val="464646"/>
                    </a:solidFill>
                    <a:ln w="9525">
                      <a:noFill/>
                      <a:round/>
                      <a:headEnd/>
                      <a:tailEnd/>
                    </a:ln>
                  </p:spPr>
                  <p:txBody>
                    <a:bodyPr/>
                    <a:lstStyle/>
                    <a:p>
                      <a:endParaRPr lang="sl-SI"/>
                    </a:p>
                  </p:txBody>
                </p:sp>
                <p:sp>
                  <p:nvSpPr>
                    <p:cNvPr id="4812375" name="Freeform 599"/>
                    <p:cNvSpPr>
                      <a:spLocks/>
                    </p:cNvSpPr>
                    <p:nvPr/>
                  </p:nvSpPr>
                  <p:spPr bwMode="auto">
                    <a:xfrm>
                      <a:off x="2545" y="219"/>
                      <a:ext cx="25" cy="15"/>
                    </a:xfrm>
                    <a:custGeom>
                      <a:avLst/>
                      <a:gdLst/>
                      <a:ahLst/>
                      <a:cxnLst>
                        <a:cxn ang="0">
                          <a:pos x="17" y="2"/>
                        </a:cxn>
                        <a:cxn ang="0">
                          <a:pos x="0" y="13"/>
                        </a:cxn>
                        <a:cxn ang="0">
                          <a:pos x="6" y="15"/>
                        </a:cxn>
                        <a:cxn ang="0">
                          <a:pos x="19" y="4"/>
                        </a:cxn>
                        <a:cxn ang="0">
                          <a:pos x="23" y="9"/>
                        </a:cxn>
                        <a:cxn ang="0">
                          <a:pos x="25" y="0"/>
                        </a:cxn>
                        <a:cxn ang="0">
                          <a:pos x="15" y="0"/>
                        </a:cxn>
                        <a:cxn ang="0">
                          <a:pos x="17" y="2"/>
                        </a:cxn>
                      </a:cxnLst>
                      <a:rect l="0" t="0" r="r" b="b"/>
                      <a:pathLst>
                        <a:path w="25" h="15">
                          <a:moveTo>
                            <a:pt x="17" y="2"/>
                          </a:moveTo>
                          <a:lnTo>
                            <a:pt x="0" y="13"/>
                          </a:lnTo>
                          <a:lnTo>
                            <a:pt x="6" y="15"/>
                          </a:lnTo>
                          <a:lnTo>
                            <a:pt x="19" y="4"/>
                          </a:lnTo>
                          <a:lnTo>
                            <a:pt x="23" y="9"/>
                          </a:lnTo>
                          <a:lnTo>
                            <a:pt x="25" y="0"/>
                          </a:lnTo>
                          <a:lnTo>
                            <a:pt x="15" y="0"/>
                          </a:lnTo>
                          <a:lnTo>
                            <a:pt x="17" y="2"/>
                          </a:lnTo>
                          <a:close/>
                        </a:path>
                      </a:pathLst>
                    </a:custGeom>
                    <a:solidFill>
                      <a:srgbClr val="FFFFD0"/>
                    </a:solidFill>
                    <a:ln w="9525">
                      <a:noFill/>
                      <a:round/>
                      <a:headEnd/>
                      <a:tailEnd/>
                    </a:ln>
                  </p:spPr>
                  <p:txBody>
                    <a:bodyPr/>
                    <a:lstStyle/>
                    <a:p>
                      <a:endParaRPr lang="sl-SI"/>
                    </a:p>
                  </p:txBody>
                </p:sp>
              </p:grpSp>
              <p:grpSp>
                <p:nvGrpSpPr>
                  <p:cNvPr id="897" name="Group 600"/>
                  <p:cNvGrpSpPr>
                    <a:grpSpLocks/>
                  </p:cNvGrpSpPr>
                  <p:nvPr/>
                </p:nvGrpSpPr>
                <p:grpSpPr bwMode="auto">
                  <a:xfrm>
                    <a:off x="2632" y="193"/>
                    <a:ext cx="75" cy="71"/>
                    <a:chOff x="2632" y="193"/>
                    <a:chExt cx="75" cy="71"/>
                  </a:xfrm>
                </p:grpSpPr>
                <p:grpSp>
                  <p:nvGrpSpPr>
                    <p:cNvPr id="898" name="Group 601"/>
                    <p:cNvGrpSpPr>
                      <a:grpSpLocks/>
                    </p:cNvGrpSpPr>
                    <p:nvPr/>
                  </p:nvGrpSpPr>
                  <p:grpSpPr bwMode="auto">
                    <a:xfrm>
                      <a:off x="2632" y="212"/>
                      <a:ext cx="75" cy="52"/>
                      <a:chOff x="2632" y="212"/>
                      <a:chExt cx="75" cy="52"/>
                    </a:xfrm>
                  </p:grpSpPr>
                  <p:sp>
                    <p:nvSpPr>
                      <p:cNvPr id="4812378" name="Rectangle 602"/>
                      <p:cNvSpPr>
                        <a:spLocks noChangeArrowheads="1"/>
                      </p:cNvSpPr>
                      <p:nvPr/>
                    </p:nvSpPr>
                    <p:spPr bwMode="auto">
                      <a:xfrm>
                        <a:off x="2632" y="212"/>
                        <a:ext cx="2" cy="52"/>
                      </a:xfrm>
                      <a:prstGeom prst="rect">
                        <a:avLst/>
                      </a:prstGeom>
                      <a:solidFill>
                        <a:srgbClr val="007777"/>
                      </a:solidFill>
                      <a:ln w="9525">
                        <a:noFill/>
                        <a:miter lim="800000"/>
                        <a:headEnd/>
                        <a:tailEnd/>
                      </a:ln>
                    </p:spPr>
                    <p:txBody>
                      <a:bodyPr/>
                      <a:lstStyle/>
                      <a:p>
                        <a:endParaRPr lang="sl-SI"/>
                      </a:p>
                    </p:txBody>
                  </p:sp>
                  <p:sp>
                    <p:nvSpPr>
                      <p:cNvPr id="4812379" name="Rectangle 603"/>
                      <p:cNvSpPr>
                        <a:spLocks noChangeArrowheads="1"/>
                      </p:cNvSpPr>
                      <p:nvPr/>
                    </p:nvSpPr>
                    <p:spPr bwMode="auto">
                      <a:xfrm>
                        <a:off x="2634" y="212"/>
                        <a:ext cx="2" cy="52"/>
                      </a:xfrm>
                      <a:prstGeom prst="rect">
                        <a:avLst/>
                      </a:prstGeom>
                      <a:solidFill>
                        <a:srgbClr val="007B7B"/>
                      </a:solidFill>
                      <a:ln w="9525">
                        <a:noFill/>
                        <a:miter lim="800000"/>
                        <a:headEnd/>
                        <a:tailEnd/>
                      </a:ln>
                    </p:spPr>
                    <p:txBody>
                      <a:bodyPr/>
                      <a:lstStyle/>
                      <a:p>
                        <a:endParaRPr lang="sl-SI"/>
                      </a:p>
                    </p:txBody>
                  </p:sp>
                  <p:sp>
                    <p:nvSpPr>
                      <p:cNvPr id="4812380" name="Rectangle 604"/>
                      <p:cNvSpPr>
                        <a:spLocks noChangeArrowheads="1"/>
                      </p:cNvSpPr>
                      <p:nvPr/>
                    </p:nvSpPr>
                    <p:spPr bwMode="auto">
                      <a:xfrm>
                        <a:off x="2636" y="212"/>
                        <a:ext cx="2" cy="52"/>
                      </a:xfrm>
                      <a:prstGeom prst="rect">
                        <a:avLst/>
                      </a:prstGeom>
                      <a:solidFill>
                        <a:srgbClr val="008080"/>
                      </a:solidFill>
                      <a:ln w="9525">
                        <a:noFill/>
                        <a:miter lim="800000"/>
                        <a:headEnd/>
                        <a:tailEnd/>
                      </a:ln>
                    </p:spPr>
                    <p:txBody>
                      <a:bodyPr/>
                      <a:lstStyle/>
                      <a:p>
                        <a:endParaRPr lang="sl-SI"/>
                      </a:p>
                    </p:txBody>
                  </p:sp>
                  <p:sp>
                    <p:nvSpPr>
                      <p:cNvPr id="4812381" name="Rectangle 605"/>
                      <p:cNvSpPr>
                        <a:spLocks noChangeArrowheads="1"/>
                      </p:cNvSpPr>
                      <p:nvPr/>
                    </p:nvSpPr>
                    <p:spPr bwMode="auto">
                      <a:xfrm>
                        <a:off x="2638" y="212"/>
                        <a:ext cx="3" cy="52"/>
                      </a:xfrm>
                      <a:prstGeom prst="rect">
                        <a:avLst/>
                      </a:prstGeom>
                      <a:solidFill>
                        <a:srgbClr val="008888"/>
                      </a:solidFill>
                      <a:ln w="9525">
                        <a:noFill/>
                        <a:miter lim="800000"/>
                        <a:headEnd/>
                        <a:tailEnd/>
                      </a:ln>
                    </p:spPr>
                    <p:txBody>
                      <a:bodyPr/>
                      <a:lstStyle/>
                      <a:p>
                        <a:endParaRPr lang="sl-SI"/>
                      </a:p>
                    </p:txBody>
                  </p:sp>
                  <p:sp>
                    <p:nvSpPr>
                      <p:cNvPr id="4812382" name="Rectangle 606"/>
                      <p:cNvSpPr>
                        <a:spLocks noChangeArrowheads="1"/>
                      </p:cNvSpPr>
                      <p:nvPr/>
                    </p:nvSpPr>
                    <p:spPr bwMode="auto">
                      <a:xfrm>
                        <a:off x="2641" y="212"/>
                        <a:ext cx="2" cy="52"/>
                      </a:xfrm>
                      <a:prstGeom prst="rect">
                        <a:avLst/>
                      </a:prstGeom>
                      <a:solidFill>
                        <a:srgbClr val="009191"/>
                      </a:solidFill>
                      <a:ln w="9525">
                        <a:noFill/>
                        <a:miter lim="800000"/>
                        <a:headEnd/>
                        <a:tailEnd/>
                      </a:ln>
                    </p:spPr>
                    <p:txBody>
                      <a:bodyPr/>
                      <a:lstStyle/>
                      <a:p>
                        <a:endParaRPr lang="sl-SI"/>
                      </a:p>
                    </p:txBody>
                  </p:sp>
                  <p:sp>
                    <p:nvSpPr>
                      <p:cNvPr id="4812383" name="Rectangle 607"/>
                      <p:cNvSpPr>
                        <a:spLocks noChangeArrowheads="1"/>
                      </p:cNvSpPr>
                      <p:nvPr/>
                    </p:nvSpPr>
                    <p:spPr bwMode="auto">
                      <a:xfrm>
                        <a:off x="2643" y="212"/>
                        <a:ext cx="2" cy="52"/>
                      </a:xfrm>
                      <a:prstGeom prst="rect">
                        <a:avLst/>
                      </a:prstGeom>
                      <a:solidFill>
                        <a:srgbClr val="009C9C"/>
                      </a:solidFill>
                      <a:ln w="9525">
                        <a:noFill/>
                        <a:miter lim="800000"/>
                        <a:headEnd/>
                        <a:tailEnd/>
                      </a:ln>
                    </p:spPr>
                    <p:txBody>
                      <a:bodyPr/>
                      <a:lstStyle/>
                      <a:p>
                        <a:endParaRPr lang="sl-SI"/>
                      </a:p>
                    </p:txBody>
                  </p:sp>
                  <p:sp>
                    <p:nvSpPr>
                      <p:cNvPr id="4812384" name="Rectangle 608"/>
                      <p:cNvSpPr>
                        <a:spLocks noChangeArrowheads="1"/>
                      </p:cNvSpPr>
                      <p:nvPr/>
                    </p:nvSpPr>
                    <p:spPr bwMode="auto">
                      <a:xfrm>
                        <a:off x="2645" y="212"/>
                        <a:ext cx="2" cy="52"/>
                      </a:xfrm>
                      <a:prstGeom prst="rect">
                        <a:avLst/>
                      </a:prstGeom>
                      <a:solidFill>
                        <a:srgbClr val="00A7A7"/>
                      </a:solidFill>
                      <a:ln w="9525">
                        <a:noFill/>
                        <a:miter lim="800000"/>
                        <a:headEnd/>
                        <a:tailEnd/>
                      </a:ln>
                    </p:spPr>
                    <p:txBody>
                      <a:bodyPr/>
                      <a:lstStyle/>
                      <a:p>
                        <a:endParaRPr lang="sl-SI"/>
                      </a:p>
                    </p:txBody>
                  </p:sp>
                  <p:sp>
                    <p:nvSpPr>
                      <p:cNvPr id="4812385" name="Rectangle 609"/>
                      <p:cNvSpPr>
                        <a:spLocks noChangeArrowheads="1"/>
                      </p:cNvSpPr>
                      <p:nvPr/>
                    </p:nvSpPr>
                    <p:spPr bwMode="auto">
                      <a:xfrm>
                        <a:off x="2647" y="212"/>
                        <a:ext cx="2" cy="52"/>
                      </a:xfrm>
                      <a:prstGeom prst="rect">
                        <a:avLst/>
                      </a:prstGeom>
                      <a:solidFill>
                        <a:srgbClr val="00B4B4"/>
                      </a:solidFill>
                      <a:ln w="9525">
                        <a:noFill/>
                        <a:miter lim="800000"/>
                        <a:headEnd/>
                        <a:tailEnd/>
                      </a:ln>
                    </p:spPr>
                    <p:txBody>
                      <a:bodyPr/>
                      <a:lstStyle/>
                      <a:p>
                        <a:endParaRPr lang="sl-SI"/>
                      </a:p>
                    </p:txBody>
                  </p:sp>
                  <p:sp>
                    <p:nvSpPr>
                      <p:cNvPr id="4812386" name="Rectangle 610"/>
                      <p:cNvSpPr>
                        <a:spLocks noChangeArrowheads="1"/>
                      </p:cNvSpPr>
                      <p:nvPr/>
                    </p:nvSpPr>
                    <p:spPr bwMode="auto">
                      <a:xfrm>
                        <a:off x="2649" y="212"/>
                        <a:ext cx="2" cy="52"/>
                      </a:xfrm>
                      <a:prstGeom prst="rect">
                        <a:avLst/>
                      </a:prstGeom>
                      <a:solidFill>
                        <a:srgbClr val="00C0C0"/>
                      </a:solidFill>
                      <a:ln w="9525">
                        <a:noFill/>
                        <a:miter lim="800000"/>
                        <a:headEnd/>
                        <a:tailEnd/>
                      </a:ln>
                    </p:spPr>
                    <p:txBody>
                      <a:bodyPr/>
                      <a:lstStyle/>
                      <a:p>
                        <a:endParaRPr lang="sl-SI"/>
                      </a:p>
                    </p:txBody>
                  </p:sp>
                  <p:sp>
                    <p:nvSpPr>
                      <p:cNvPr id="4812387" name="Rectangle 611"/>
                      <p:cNvSpPr>
                        <a:spLocks noChangeArrowheads="1"/>
                      </p:cNvSpPr>
                      <p:nvPr/>
                    </p:nvSpPr>
                    <p:spPr bwMode="auto">
                      <a:xfrm>
                        <a:off x="2651" y="212"/>
                        <a:ext cx="2" cy="52"/>
                      </a:xfrm>
                      <a:prstGeom prst="rect">
                        <a:avLst/>
                      </a:prstGeom>
                      <a:solidFill>
                        <a:srgbClr val="00CCCC"/>
                      </a:solidFill>
                      <a:ln w="9525">
                        <a:noFill/>
                        <a:miter lim="800000"/>
                        <a:headEnd/>
                        <a:tailEnd/>
                      </a:ln>
                    </p:spPr>
                    <p:txBody>
                      <a:bodyPr/>
                      <a:lstStyle/>
                      <a:p>
                        <a:endParaRPr lang="sl-SI"/>
                      </a:p>
                    </p:txBody>
                  </p:sp>
                  <p:sp>
                    <p:nvSpPr>
                      <p:cNvPr id="4812388" name="Rectangle 612"/>
                      <p:cNvSpPr>
                        <a:spLocks noChangeArrowheads="1"/>
                      </p:cNvSpPr>
                      <p:nvPr/>
                    </p:nvSpPr>
                    <p:spPr bwMode="auto">
                      <a:xfrm>
                        <a:off x="2653" y="212"/>
                        <a:ext cx="2" cy="52"/>
                      </a:xfrm>
                      <a:prstGeom prst="rect">
                        <a:avLst/>
                      </a:prstGeom>
                      <a:solidFill>
                        <a:srgbClr val="00D7D7"/>
                      </a:solidFill>
                      <a:ln w="9525">
                        <a:noFill/>
                        <a:miter lim="800000"/>
                        <a:headEnd/>
                        <a:tailEnd/>
                      </a:ln>
                    </p:spPr>
                    <p:txBody>
                      <a:bodyPr/>
                      <a:lstStyle/>
                      <a:p>
                        <a:endParaRPr lang="sl-SI"/>
                      </a:p>
                    </p:txBody>
                  </p:sp>
                  <p:sp>
                    <p:nvSpPr>
                      <p:cNvPr id="4812389" name="Rectangle 613"/>
                      <p:cNvSpPr>
                        <a:spLocks noChangeArrowheads="1"/>
                      </p:cNvSpPr>
                      <p:nvPr/>
                    </p:nvSpPr>
                    <p:spPr bwMode="auto">
                      <a:xfrm>
                        <a:off x="2655" y="212"/>
                        <a:ext cx="2" cy="52"/>
                      </a:xfrm>
                      <a:prstGeom prst="rect">
                        <a:avLst/>
                      </a:prstGeom>
                      <a:solidFill>
                        <a:srgbClr val="00E1E1"/>
                      </a:solidFill>
                      <a:ln w="9525">
                        <a:noFill/>
                        <a:miter lim="800000"/>
                        <a:headEnd/>
                        <a:tailEnd/>
                      </a:ln>
                    </p:spPr>
                    <p:txBody>
                      <a:bodyPr/>
                      <a:lstStyle/>
                      <a:p>
                        <a:endParaRPr lang="sl-SI"/>
                      </a:p>
                    </p:txBody>
                  </p:sp>
                  <p:sp>
                    <p:nvSpPr>
                      <p:cNvPr id="4812390" name="Rectangle 614"/>
                      <p:cNvSpPr>
                        <a:spLocks noChangeArrowheads="1"/>
                      </p:cNvSpPr>
                      <p:nvPr/>
                    </p:nvSpPr>
                    <p:spPr bwMode="auto">
                      <a:xfrm>
                        <a:off x="2657" y="212"/>
                        <a:ext cx="2" cy="52"/>
                      </a:xfrm>
                      <a:prstGeom prst="rect">
                        <a:avLst/>
                      </a:prstGeom>
                      <a:solidFill>
                        <a:srgbClr val="00E9E9"/>
                      </a:solidFill>
                      <a:ln w="9525">
                        <a:noFill/>
                        <a:miter lim="800000"/>
                        <a:headEnd/>
                        <a:tailEnd/>
                      </a:ln>
                    </p:spPr>
                    <p:txBody>
                      <a:bodyPr/>
                      <a:lstStyle/>
                      <a:p>
                        <a:endParaRPr lang="sl-SI"/>
                      </a:p>
                    </p:txBody>
                  </p:sp>
                  <p:sp>
                    <p:nvSpPr>
                      <p:cNvPr id="4812391" name="Rectangle 615"/>
                      <p:cNvSpPr>
                        <a:spLocks noChangeArrowheads="1"/>
                      </p:cNvSpPr>
                      <p:nvPr/>
                    </p:nvSpPr>
                    <p:spPr bwMode="auto">
                      <a:xfrm>
                        <a:off x="2659" y="212"/>
                        <a:ext cx="2" cy="52"/>
                      </a:xfrm>
                      <a:prstGeom prst="rect">
                        <a:avLst/>
                      </a:prstGeom>
                      <a:solidFill>
                        <a:srgbClr val="00F0F0"/>
                      </a:solidFill>
                      <a:ln w="9525">
                        <a:noFill/>
                        <a:miter lim="800000"/>
                        <a:headEnd/>
                        <a:tailEnd/>
                      </a:ln>
                    </p:spPr>
                    <p:txBody>
                      <a:bodyPr/>
                      <a:lstStyle/>
                      <a:p>
                        <a:endParaRPr lang="sl-SI"/>
                      </a:p>
                    </p:txBody>
                  </p:sp>
                  <p:sp>
                    <p:nvSpPr>
                      <p:cNvPr id="4812392" name="Rectangle 616"/>
                      <p:cNvSpPr>
                        <a:spLocks noChangeArrowheads="1"/>
                      </p:cNvSpPr>
                      <p:nvPr/>
                    </p:nvSpPr>
                    <p:spPr bwMode="auto">
                      <a:xfrm>
                        <a:off x="2661" y="212"/>
                        <a:ext cx="2" cy="52"/>
                      </a:xfrm>
                      <a:prstGeom prst="rect">
                        <a:avLst/>
                      </a:prstGeom>
                      <a:solidFill>
                        <a:srgbClr val="00F5F5"/>
                      </a:solidFill>
                      <a:ln w="9525">
                        <a:noFill/>
                        <a:miter lim="800000"/>
                        <a:headEnd/>
                        <a:tailEnd/>
                      </a:ln>
                    </p:spPr>
                    <p:txBody>
                      <a:bodyPr/>
                      <a:lstStyle/>
                      <a:p>
                        <a:endParaRPr lang="sl-SI"/>
                      </a:p>
                    </p:txBody>
                  </p:sp>
                  <p:sp>
                    <p:nvSpPr>
                      <p:cNvPr id="4812393" name="Rectangle 617"/>
                      <p:cNvSpPr>
                        <a:spLocks noChangeArrowheads="1"/>
                      </p:cNvSpPr>
                      <p:nvPr/>
                    </p:nvSpPr>
                    <p:spPr bwMode="auto">
                      <a:xfrm>
                        <a:off x="2663" y="212"/>
                        <a:ext cx="2" cy="52"/>
                      </a:xfrm>
                      <a:prstGeom prst="rect">
                        <a:avLst/>
                      </a:prstGeom>
                      <a:solidFill>
                        <a:srgbClr val="00F9F9"/>
                      </a:solidFill>
                      <a:ln w="9525">
                        <a:noFill/>
                        <a:miter lim="800000"/>
                        <a:headEnd/>
                        <a:tailEnd/>
                      </a:ln>
                    </p:spPr>
                    <p:txBody>
                      <a:bodyPr/>
                      <a:lstStyle/>
                      <a:p>
                        <a:endParaRPr lang="sl-SI"/>
                      </a:p>
                    </p:txBody>
                  </p:sp>
                  <p:sp>
                    <p:nvSpPr>
                      <p:cNvPr id="4812394" name="Rectangle 618"/>
                      <p:cNvSpPr>
                        <a:spLocks noChangeArrowheads="1"/>
                      </p:cNvSpPr>
                      <p:nvPr/>
                    </p:nvSpPr>
                    <p:spPr bwMode="auto">
                      <a:xfrm>
                        <a:off x="2665" y="212"/>
                        <a:ext cx="3" cy="52"/>
                      </a:xfrm>
                      <a:prstGeom prst="rect">
                        <a:avLst/>
                      </a:prstGeom>
                      <a:solidFill>
                        <a:srgbClr val="00FCFC"/>
                      </a:solidFill>
                      <a:ln w="9525">
                        <a:noFill/>
                        <a:miter lim="800000"/>
                        <a:headEnd/>
                        <a:tailEnd/>
                      </a:ln>
                    </p:spPr>
                    <p:txBody>
                      <a:bodyPr/>
                      <a:lstStyle/>
                      <a:p>
                        <a:endParaRPr lang="sl-SI"/>
                      </a:p>
                    </p:txBody>
                  </p:sp>
                  <p:sp>
                    <p:nvSpPr>
                      <p:cNvPr id="4812395" name="Rectangle 619"/>
                      <p:cNvSpPr>
                        <a:spLocks noChangeArrowheads="1"/>
                      </p:cNvSpPr>
                      <p:nvPr/>
                    </p:nvSpPr>
                    <p:spPr bwMode="auto">
                      <a:xfrm>
                        <a:off x="2668" y="212"/>
                        <a:ext cx="2" cy="52"/>
                      </a:xfrm>
                      <a:prstGeom prst="rect">
                        <a:avLst/>
                      </a:prstGeom>
                      <a:solidFill>
                        <a:srgbClr val="00FFFF"/>
                      </a:solidFill>
                      <a:ln w="9525">
                        <a:noFill/>
                        <a:miter lim="800000"/>
                        <a:headEnd/>
                        <a:tailEnd/>
                      </a:ln>
                    </p:spPr>
                    <p:txBody>
                      <a:bodyPr/>
                      <a:lstStyle/>
                      <a:p>
                        <a:endParaRPr lang="sl-SI"/>
                      </a:p>
                    </p:txBody>
                  </p:sp>
                  <p:sp>
                    <p:nvSpPr>
                      <p:cNvPr id="4812396" name="Rectangle 620"/>
                      <p:cNvSpPr>
                        <a:spLocks noChangeArrowheads="1"/>
                      </p:cNvSpPr>
                      <p:nvPr/>
                    </p:nvSpPr>
                    <p:spPr bwMode="auto">
                      <a:xfrm>
                        <a:off x="2670" y="212"/>
                        <a:ext cx="2" cy="52"/>
                      </a:xfrm>
                      <a:prstGeom prst="rect">
                        <a:avLst/>
                      </a:prstGeom>
                      <a:solidFill>
                        <a:srgbClr val="00FFFF"/>
                      </a:solidFill>
                      <a:ln w="9525">
                        <a:noFill/>
                        <a:miter lim="800000"/>
                        <a:headEnd/>
                        <a:tailEnd/>
                      </a:ln>
                    </p:spPr>
                    <p:txBody>
                      <a:bodyPr/>
                      <a:lstStyle/>
                      <a:p>
                        <a:endParaRPr lang="sl-SI"/>
                      </a:p>
                    </p:txBody>
                  </p:sp>
                  <p:sp>
                    <p:nvSpPr>
                      <p:cNvPr id="4812397" name="Rectangle 621"/>
                      <p:cNvSpPr>
                        <a:spLocks noChangeArrowheads="1"/>
                      </p:cNvSpPr>
                      <p:nvPr/>
                    </p:nvSpPr>
                    <p:spPr bwMode="auto">
                      <a:xfrm>
                        <a:off x="2672" y="212"/>
                        <a:ext cx="2" cy="52"/>
                      </a:xfrm>
                      <a:prstGeom prst="rect">
                        <a:avLst/>
                      </a:prstGeom>
                      <a:solidFill>
                        <a:srgbClr val="00FCFC"/>
                      </a:solidFill>
                      <a:ln w="9525">
                        <a:noFill/>
                        <a:miter lim="800000"/>
                        <a:headEnd/>
                        <a:tailEnd/>
                      </a:ln>
                    </p:spPr>
                    <p:txBody>
                      <a:bodyPr/>
                      <a:lstStyle/>
                      <a:p>
                        <a:endParaRPr lang="sl-SI"/>
                      </a:p>
                    </p:txBody>
                  </p:sp>
                  <p:sp>
                    <p:nvSpPr>
                      <p:cNvPr id="4812398" name="Rectangle 622"/>
                      <p:cNvSpPr>
                        <a:spLocks noChangeArrowheads="1"/>
                      </p:cNvSpPr>
                      <p:nvPr/>
                    </p:nvSpPr>
                    <p:spPr bwMode="auto">
                      <a:xfrm>
                        <a:off x="2674" y="212"/>
                        <a:ext cx="2" cy="52"/>
                      </a:xfrm>
                      <a:prstGeom prst="rect">
                        <a:avLst/>
                      </a:prstGeom>
                      <a:solidFill>
                        <a:srgbClr val="00F9F9"/>
                      </a:solidFill>
                      <a:ln w="9525">
                        <a:noFill/>
                        <a:miter lim="800000"/>
                        <a:headEnd/>
                        <a:tailEnd/>
                      </a:ln>
                    </p:spPr>
                    <p:txBody>
                      <a:bodyPr/>
                      <a:lstStyle/>
                      <a:p>
                        <a:endParaRPr lang="sl-SI"/>
                      </a:p>
                    </p:txBody>
                  </p:sp>
                  <p:sp>
                    <p:nvSpPr>
                      <p:cNvPr id="4812399" name="Rectangle 623"/>
                      <p:cNvSpPr>
                        <a:spLocks noChangeArrowheads="1"/>
                      </p:cNvSpPr>
                      <p:nvPr/>
                    </p:nvSpPr>
                    <p:spPr bwMode="auto">
                      <a:xfrm>
                        <a:off x="2676" y="212"/>
                        <a:ext cx="2" cy="52"/>
                      </a:xfrm>
                      <a:prstGeom prst="rect">
                        <a:avLst/>
                      </a:prstGeom>
                      <a:solidFill>
                        <a:srgbClr val="00F5F5"/>
                      </a:solidFill>
                      <a:ln w="9525">
                        <a:noFill/>
                        <a:miter lim="800000"/>
                        <a:headEnd/>
                        <a:tailEnd/>
                      </a:ln>
                    </p:spPr>
                    <p:txBody>
                      <a:bodyPr/>
                      <a:lstStyle/>
                      <a:p>
                        <a:endParaRPr lang="sl-SI"/>
                      </a:p>
                    </p:txBody>
                  </p:sp>
                  <p:sp>
                    <p:nvSpPr>
                      <p:cNvPr id="4812400" name="Rectangle 624"/>
                      <p:cNvSpPr>
                        <a:spLocks noChangeArrowheads="1"/>
                      </p:cNvSpPr>
                      <p:nvPr/>
                    </p:nvSpPr>
                    <p:spPr bwMode="auto">
                      <a:xfrm>
                        <a:off x="2678" y="212"/>
                        <a:ext cx="2" cy="52"/>
                      </a:xfrm>
                      <a:prstGeom prst="rect">
                        <a:avLst/>
                      </a:prstGeom>
                      <a:solidFill>
                        <a:srgbClr val="00F0F0"/>
                      </a:solidFill>
                      <a:ln w="9525">
                        <a:noFill/>
                        <a:miter lim="800000"/>
                        <a:headEnd/>
                        <a:tailEnd/>
                      </a:ln>
                    </p:spPr>
                    <p:txBody>
                      <a:bodyPr/>
                      <a:lstStyle/>
                      <a:p>
                        <a:endParaRPr lang="sl-SI"/>
                      </a:p>
                    </p:txBody>
                  </p:sp>
                  <p:sp>
                    <p:nvSpPr>
                      <p:cNvPr id="4812401" name="Rectangle 625"/>
                      <p:cNvSpPr>
                        <a:spLocks noChangeArrowheads="1"/>
                      </p:cNvSpPr>
                      <p:nvPr/>
                    </p:nvSpPr>
                    <p:spPr bwMode="auto">
                      <a:xfrm>
                        <a:off x="2680" y="212"/>
                        <a:ext cx="2" cy="52"/>
                      </a:xfrm>
                      <a:prstGeom prst="rect">
                        <a:avLst/>
                      </a:prstGeom>
                      <a:solidFill>
                        <a:srgbClr val="00E9E9"/>
                      </a:solidFill>
                      <a:ln w="9525">
                        <a:noFill/>
                        <a:miter lim="800000"/>
                        <a:headEnd/>
                        <a:tailEnd/>
                      </a:ln>
                    </p:spPr>
                    <p:txBody>
                      <a:bodyPr/>
                      <a:lstStyle/>
                      <a:p>
                        <a:endParaRPr lang="sl-SI"/>
                      </a:p>
                    </p:txBody>
                  </p:sp>
                  <p:sp>
                    <p:nvSpPr>
                      <p:cNvPr id="4812402" name="Rectangle 626"/>
                      <p:cNvSpPr>
                        <a:spLocks noChangeArrowheads="1"/>
                      </p:cNvSpPr>
                      <p:nvPr/>
                    </p:nvSpPr>
                    <p:spPr bwMode="auto">
                      <a:xfrm>
                        <a:off x="2682" y="212"/>
                        <a:ext cx="2" cy="52"/>
                      </a:xfrm>
                      <a:prstGeom prst="rect">
                        <a:avLst/>
                      </a:prstGeom>
                      <a:solidFill>
                        <a:srgbClr val="00E1E1"/>
                      </a:solidFill>
                      <a:ln w="9525">
                        <a:noFill/>
                        <a:miter lim="800000"/>
                        <a:headEnd/>
                        <a:tailEnd/>
                      </a:ln>
                    </p:spPr>
                    <p:txBody>
                      <a:bodyPr/>
                      <a:lstStyle/>
                      <a:p>
                        <a:endParaRPr lang="sl-SI"/>
                      </a:p>
                    </p:txBody>
                  </p:sp>
                  <p:sp>
                    <p:nvSpPr>
                      <p:cNvPr id="4812403" name="Rectangle 627"/>
                      <p:cNvSpPr>
                        <a:spLocks noChangeArrowheads="1"/>
                      </p:cNvSpPr>
                      <p:nvPr/>
                    </p:nvSpPr>
                    <p:spPr bwMode="auto">
                      <a:xfrm>
                        <a:off x="2684" y="212"/>
                        <a:ext cx="2" cy="52"/>
                      </a:xfrm>
                      <a:prstGeom prst="rect">
                        <a:avLst/>
                      </a:prstGeom>
                      <a:solidFill>
                        <a:srgbClr val="00D7D7"/>
                      </a:solidFill>
                      <a:ln w="9525">
                        <a:noFill/>
                        <a:miter lim="800000"/>
                        <a:headEnd/>
                        <a:tailEnd/>
                      </a:ln>
                    </p:spPr>
                    <p:txBody>
                      <a:bodyPr/>
                      <a:lstStyle/>
                      <a:p>
                        <a:endParaRPr lang="sl-SI"/>
                      </a:p>
                    </p:txBody>
                  </p:sp>
                  <p:sp>
                    <p:nvSpPr>
                      <p:cNvPr id="4812404" name="Rectangle 628"/>
                      <p:cNvSpPr>
                        <a:spLocks noChangeArrowheads="1"/>
                      </p:cNvSpPr>
                      <p:nvPr/>
                    </p:nvSpPr>
                    <p:spPr bwMode="auto">
                      <a:xfrm>
                        <a:off x="2686" y="212"/>
                        <a:ext cx="2" cy="52"/>
                      </a:xfrm>
                      <a:prstGeom prst="rect">
                        <a:avLst/>
                      </a:prstGeom>
                      <a:solidFill>
                        <a:srgbClr val="00CCCC"/>
                      </a:solidFill>
                      <a:ln w="9525">
                        <a:noFill/>
                        <a:miter lim="800000"/>
                        <a:headEnd/>
                        <a:tailEnd/>
                      </a:ln>
                    </p:spPr>
                    <p:txBody>
                      <a:bodyPr/>
                      <a:lstStyle/>
                      <a:p>
                        <a:endParaRPr lang="sl-SI"/>
                      </a:p>
                    </p:txBody>
                  </p:sp>
                  <p:sp>
                    <p:nvSpPr>
                      <p:cNvPr id="4812405" name="Rectangle 629"/>
                      <p:cNvSpPr>
                        <a:spLocks noChangeArrowheads="1"/>
                      </p:cNvSpPr>
                      <p:nvPr/>
                    </p:nvSpPr>
                    <p:spPr bwMode="auto">
                      <a:xfrm>
                        <a:off x="2688" y="212"/>
                        <a:ext cx="2" cy="52"/>
                      </a:xfrm>
                      <a:prstGeom prst="rect">
                        <a:avLst/>
                      </a:prstGeom>
                      <a:solidFill>
                        <a:srgbClr val="00C0C0"/>
                      </a:solidFill>
                      <a:ln w="9525">
                        <a:noFill/>
                        <a:miter lim="800000"/>
                        <a:headEnd/>
                        <a:tailEnd/>
                      </a:ln>
                    </p:spPr>
                    <p:txBody>
                      <a:bodyPr/>
                      <a:lstStyle/>
                      <a:p>
                        <a:endParaRPr lang="sl-SI"/>
                      </a:p>
                    </p:txBody>
                  </p:sp>
                  <p:sp>
                    <p:nvSpPr>
                      <p:cNvPr id="4812406" name="Rectangle 630"/>
                      <p:cNvSpPr>
                        <a:spLocks noChangeArrowheads="1"/>
                      </p:cNvSpPr>
                      <p:nvPr/>
                    </p:nvSpPr>
                    <p:spPr bwMode="auto">
                      <a:xfrm>
                        <a:off x="2690" y="212"/>
                        <a:ext cx="3" cy="52"/>
                      </a:xfrm>
                      <a:prstGeom prst="rect">
                        <a:avLst/>
                      </a:prstGeom>
                      <a:solidFill>
                        <a:srgbClr val="00B4B4"/>
                      </a:solidFill>
                      <a:ln w="9525">
                        <a:noFill/>
                        <a:miter lim="800000"/>
                        <a:headEnd/>
                        <a:tailEnd/>
                      </a:ln>
                    </p:spPr>
                    <p:txBody>
                      <a:bodyPr/>
                      <a:lstStyle/>
                      <a:p>
                        <a:endParaRPr lang="sl-SI"/>
                      </a:p>
                    </p:txBody>
                  </p:sp>
                  <p:sp>
                    <p:nvSpPr>
                      <p:cNvPr id="4812407" name="Rectangle 631"/>
                      <p:cNvSpPr>
                        <a:spLocks noChangeArrowheads="1"/>
                      </p:cNvSpPr>
                      <p:nvPr/>
                    </p:nvSpPr>
                    <p:spPr bwMode="auto">
                      <a:xfrm>
                        <a:off x="2693" y="212"/>
                        <a:ext cx="2" cy="52"/>
                      </a:xfrm>
                      <a:prstGeom prst="rect">
                        <a:avLst/>
                      </a:prstGeom>
                      <a:solidFill>
                        <a:srgbClr val="00A7A7"/>
                      </a:solidFill>
                      <a:ln w="9525">
                        <a:noFill/>
                        <a:miter lim="800000"/>
                        <a:headEnd/>
                        <a:tailEnd/>
                      </a:ln>
                    </p:spPr>
                    <p:txBody>
                      <a:bodyPr/>
                      <a:lstStyle/>
                      <a:p>
                        <a:endParaRPr lang="sl-SI"/>
                      </a:p>
                    </p:txBody>
                  </p:sp>
                  <p:sp>
                    <p:nvSpPr>
                      <p:cNvPr id="4812408" name="Rectangle 632"/>
                      <p:cNvSpPr>
                        <a:spLocks noChangeArrowheads="1"/>
                      </p:cNvSpPr>
                      <p:nvPr/>
                    </p:nvSpPr>
                    <p:spPr bwMode="auto">
                      <a:xfrm>
                        <a:off x="2695" y="212"/>
                        <a:ext cx="2" cy="52"/>
                      </a:xfrm>
                      <a:prstGeom prst="rect">
                        <a:avLst/>
                      </a:prstGeom>
                      <a:solidFill>
                        <a:srgbClr val="009C9C"/>
                      </a:solidFill>
                      <a:ln w="9525">
                        <a:noFill/>
                        <a:miter lim="800000"/>
                        <a:headEnd/>
                        <a:tailEnd/>
                      </a:ln>
                    </p:spPr>
                    <p:txBody>
                      <a:bodyPr/>
                      <a:lstStyle/>
                      <a:p>
                        <a:endParaRPr lang="sl-SI"/>
                      </a:p>
                    </p:txBody>
                  </p:sp>
                  <p:sp>
                    <p:nvSpPr>
                      <p:cNvPr id="4812409" name="Rectangle 633"/>
                      <p:cNvSpPr>
                        <a:spLocks noChangeArrowheads="1"/>
                      </p:cNvSpPr>
                      <p:nvPr/>
                    </p:nvSpPr>
                    <p:spPr bwMode="auto">
                      <a:xfrm>
                        <a:off x="2697" y="212"/>
                        <a:ext cx="2" cy="52"/>
                      </a:xfrm>
                      <a:prstGeom prst="rect">
                        <a:avLst/>
                      </a:prstGeom>
                      <a:solidFill>
                        <a:srgbClr val="009191"/>
                      </a:solidFill>
                      <a:ln w="9525">
                        <a:noFill/>
                        <a:miter lim="800000"/>
                        <a:headEnd/>
                        <a:tailEnd/>
                      </a:ln>
                    </p:spPr>
                    <p:txBody>
                      <a:bodyPr/>
                      <a:lstStyle/>
                      <a:p>
                        <a:endParaRPr lang="sl-SI"/>
                      </a:p>
                    </p:txBody>
                  </p:sp>
                  <p:sp>
                    <p:nvSpPr>
                      <p:cNvPr id="4812410" name="Rectangle 634"/>
                      <p:cNvSpPr>
                        <a:spLocks noChangeArrowheads="1"/>
                      </p:cNvSpPr>
                      <p:nvPr/>
                    </p:nvSpPr>
                    <p:spPr bwMode="auto">
                      <a:xfrm>
                        <a:off x="2699" y="212"/>
                        <a:ext cx="2" cy="52"/>
                      </a:xfrm>
                      <a:prstGeom prst="rect">
                        <a:avLst/>
                      </a:prstGeom>
                      <a:solidFill>
                        <a:srgbClr val="008888"/>
                      </a:solidFill>
                      <a:ln w="9525">
                        <a:noFill/>
                        <a:miter lim="800000"/>
                        <a:headEnd/>
                        <a:tailEnd/>
                      </a:ln>
                    </p:spPr>
                    <p:txBody>
                      <a:bodyPr/>
                      <a:lstStyle/>
                      <a:p>
                        <a:endParaRPr lang="sl-SI"/>
                      </a:p>
                    </p:txBody>
                  </p:sp>
                  <p:sp>
                    <p:nvSpPr>
                      <p:cNvPr id="4812411" name="Rectangle 635"/>
                      <p:cNvSpPr>
                        <a:spLocks noChangeArrowheads="1"/>
                      </p:cNvSpPr>
                      <p:nvPr/>
                    </p:nvSpPr>
                    <p:spPr bwMode="auto">
                      <a:xfrm>
                        <a:off x="2701" y="212"/>
                        <a:ext cx="2" cy="52"/>
                      </a:xfrm>
                      <a:prstGeom prst="rect">
                        <a:avLst/>
                      </a:prstGeom>
                      <a:solidFill>
                        <a:srgbClr val="008080"/>
                      </a:solidFill>
                      <a:ln w="9525">
                        <a:noFill/>
                        <a:miter lim="800000"/>
                        <a:headEnd/>
                        <a:tailEnd/>
                      </a:ln>
                    </p:spPr>
                    <p:txBody>
                      <a:bodyPr/>
                      <a:lstStyle/>
                      <a:p>
                        <a:endParaRPr lang="sl-SI"/>
                      </a:p>
                    </p:txBody>
                  </p:sp>
                  <p:sp>
                    <p:nvSpPr>
                      <p:cNvPr id="4812412" name="Rectangle 636"/>
                      <p:cNvSpPr>
                        <a:spLocks noChangeArrowheads="1"/>
                      </p:cNvSpPr>
                      <p:nvPr/>
                    </p:nvSpPr>
                    <p:spPr bwMode="auto">
                      <a:xfrm>
                        <a:off x="2703" y="212"/>
                        <a:ext cx="2" cy="52"/>
                      </a:xfrm>
                      <a:prstGeom prst="rect">
                        <a:avLst/>
                      </a:prstGeom>
                      <a:solidFill>
                        <a:srgbClr val="007B7B"/>
                      </a:solidFill>
                      <a:ln w="9525">
                        <a:noFill/>
                        <a:miter lim="800000"/>
                        <a:headEnd/>
                        <a:tailEnd/>
                      </a:ln>
                    </p:spPr>
                    <p:txBody>
                      <a:bodyPr/>
                      <a:lstStyle/>
                      <a:p>
                        <a:endParaRPr lang="sl-SI"/>
                      </a:p>
                    </p:txBody>
                  </p:sp>
                  <p:sp>
                    <p:nvSpPr>
                      <p:cNvPr id="4812413" name="Rectangle 637"/>
                      <p:cNvSpPr>
                        <a:spLocks noChangeArrowheads="1"/>
                      </p:cNvSpPr>
                      <p:nvPr/>
                    </p:nvSpPr>
                    <p:spPr bwMode="auto">
                      <a:xfrm>
                        <a:off x="2705" y="212"/>
                        <a:ext cx="2" cy="52"/>
                      </a:xfrm>
                      <a:prstGeom prst="rect">
                        <a:avLst/>
                      </a:prstGeom>
                      <a:solidFill>
                        <a:srgbClr val="007676"/>
                      </a:solidFill>
                      <a:ln w="9525">
                        <a:noFill/>
                        <a:miter lim="800000"/>
                        <a:headEnd/>
                        <a:tailEnd/>
                      </a:ln>
                    </p:spPr>
                    <p:txBody>
                      <a:bodyPr/>
                      <a:lstStyle/>
                      <a:p>
                        <a:endParaRPr lang="sl-SI"/>
                      </a:p>
                    </p:txBody>
                  </p:sp>
                  <p:sp>
                    <p:nvSpPr>
                      <p:cNvPr id="4812414" name="Freeform 638"/>
                      <p:cNvSpPr>
                        <a:spLocks/>
                      </p:cNvSpPr>
                      <p:nvPr/>
                    </p:nvSpPr>
                    <p:spPr bwMode="auto">
                      <a:xfrm>
                        <a:off x="2632" y="212"/>
                        <a:ext cx="73" cy="50"/>
                      </a:xfrm>
                      <a:custGeom>
                        <a:avLst/>
                        <a:gdLst/>
                        <a:ahLst/>
                        <a:cxnLst>
                          <a:cxn ang="0">
                            <a:pos x="0" y="0"/>
                          </a:cxn>
                          <a:cxn ang="0">
                            <a:pos x="6" y="9"/>
                          </a:cxn>
                          <a:cxn ang="0">
                            <a:pos x="15" y="16"/>
                          </a:cxn>
                          <a:cxn ang="0">
                            <a:pos x="27" y="18"/>
                          </a:cxn>
                          <a:cxn ang="0">
                            <a:pos x="31" y="18"/>
                          </a:cxn>
                          <a:cxn ang="0">
                            <a:pos x="36" y="18"/>
                          </a:cxn>
                          <a:cxn ang="0">
                            <a:pos x="38" y="18"/>
                          </a:cxn>
                          <a:cxn ang="0">
                            <a:pos x="61" y="13"/>
                          </a:cxn>
                          <a:cxn ang="0">
                            <a:pos x="69" y="9"/>
                          </a:cxn>
                          <a:cxn ang="0">
                            <a:pos x="73" y="2"/>
                          </a:cxn>
                          <a:cxn ang="0">
                            <a:pos x="73" y="2"/>
                          </a:cxn>
                          <a:cxn ang="0">
                            <a:pos x="71" y="34"/>
                          </a:cxn>
                          <a:cxn ang="0">
                            <a:pos x="67" y="41"/>
                          </a:cxn>
                          <a:cxn ang="0">
                            <a:pos x="61" y="48"/>
                          </a:cxn>
                          <a:cxn ang="0">
                            <a:pos x="48" y="50"/>
                          </a:cxn>
                          <a:cxn ang="0">
                            <a:pos x="42" y="50"/>
                          </a:cxn>
                          <a:cxn ang="0">
                            <a:pos x="40" y="50"/>
                          </a:cxn>
                          <a:cxn ang="0">
                            <a:pos x="36" y="50"/>
                          </a:cxn>
                          <a:cxn ang="0">
                            <a:pos x="23" y="50"/>
                          </a:cxn>
                          <a:cxn ang="0">
                            <a:pos x="13" y="45"/>
                          </a:cxn>
                          <a:cxn ang="0">
                            <a:pos x="4" y="38"/>
                          </a:cxn>
                          <a:cxn ang="0">
                            <a:pos x="2" y="29"/>
                          </a:cxn>
                          <a:cxn ang="0">
                            <a:pos x="0" y="0"/>
                          </a:cxn>
                          <a:cxn ang="0">
                            <a:pos x="0" y="0"/>
                          </a:cxn>
                        </a:cxnLst>
                        <a:rect l="0" t="0" r="r" b="b"/>
                        <a:pathLst>
                          <a:path w="73" h="50">
                            <a:moveTo>
                              <a:pt x="0" y="0"/>
                            </a:moveTo>
                            <a:lnTo>
                              <a:pt x="6" y="9"/>
                            </a:lnTo>
                            <a:lnTo>
                              <a:pt x="15" y="16"/>
                            </a:lnTo>
                            <a:lnTo>
                              <a:pt x="27" y="18"/>
                            </a:lnTo>
                            <a:lnTo>
                              <a:pt x="31" y="18"/>
                            </a:lnTo>
                            <a:lnTo>
                              <a:pt x="36" y="18"/>
                            </a:lnTo>
                            <a:lnTo>
                              <a:pt x="38" y="18"/>
                            </a:lnTo>
                            <a:lnTo>
                              <a:pt x="61" y="13"/>
                            </a:lnTo>
                            <a:lnTo>
                              <a:pt x="69" y="9"/>
                            </a:lnTo>
                            <a:lnTo>
                              <a:pt x="73" y="2"/>
                            </a:lnTo>
                            <a:lnTo>
                              <a:pt x="73" y="2"/>
                            </a:lnTo>
                            <a:lnTo>
                              <a:pt x="71" y="34"/>
                            </a:lnTo>
                            <a:lnTo>
                              <a:pt x="67" y="41"/>
                            </a:lnTo>
                            <a:lnTo>
                              <a:pt x="61" y="48"/>
                            </a:lnTo>
                            <a:lnTo>
                              <a:pt x="48" y="50"/>
                            </a:lnTo>
                            <a:lnTo>
                              <a:pt x="42" y="50"/>
                            </a:lnTo>
                            <a:lnTo>
                              <a:pt x="40" y="50"/>
                            </a:lnTo>
                            <a:lnTo>
                              <a:pt x="36" y="50"/>
                            </a:lnTo>
                            <a:lnTo>
                              <a:pt x="23" y="50"/>
                            </a:lnTo>
                            <a:lnTo>
                              <a:pt x="13" y="45"/>
                            </a:lnTo>
                            <a:lnTo>
                              <a:pt x="4" y="38"/>
                            </a:lnTo>
                            <a:lnTo>
                              <a:pt x="2" y="29"/>
                            </a:lnTo>
                            <a:lnTo>
                              <a:pt x="0" y="0"/>
                            </a:lnTo>
                            <a:lnTo>
                              <a:pt x="0" y="0"/>
                            </a:lnTo>
                            <a:close/>
                          </a:path>
                        </a:pathLst>
                      </a:custGeom>
                      <a:solidFill>
                        <a:srgbClr val="007676"/>
                      </a:solidFill>
                      <a:ln w="0">
                        <a:solidFill>
                          <a:srgbClr val="FFFFFF"/>
                        </a:solidFill>
                        <a:prstDash val="solid"/>
                        <a:round/>
                        <a:headEnd/>
                        <a:tailEnd/>
                      </a:ln>
                    </p:spPr>
                    <p:txBody>
                      <a:bodyPr/>
                      <a:lstStyle/>
                      <a:p>
                        <a:endParaRPr lang="sl-SI"/>
                      </a:p>
                    </p:txBody>
                  </p:sp>
                  <p:sp>
                    <p:nvSpPr>
                      <p:cNvPr id="4812415" name="Freeform 639"/>
                      <p:cNvSpPr>
                        <a:spLocks/>
                      </p:cNvSpPr>
                      <p:nvPr/>
                    </p:nvSpPr>
                    <p:spPr bwMode="auto">
                      <a:xfrm>
                        <a:off x="2632" y="212"/>
                        <a:ext cx="73" cy="50"/>
                      </a:xfrm>
                      <a:custGeom>
                        <a:avLst/>
                        <a:gdLst/>
                        <a:ahLst/>
                        <a:cxnLst>
                          <a:cxn ang="0">
                            <a:pos x="0" y="0"/>
                          </a:cxn>
                          <a:cxn ang="0">
                            <a:pos x="6" y="9"/>
                          </a:cxn>
                          <a:cxn ang="0">
                            <a:pos x="15" y="16"/>
                          </a:cxn>
                          <a:cxn ang="0">
                            <a:pos x="27" y="18"/>
                          </a:cxn>
                          <a:cxn ang="0">
                            <a:pos x="31" y="18"/>
                          </a:cxn>
                          <a:cxn ang="0">
                            <a:pos x="36" y="18"/>
                          </a:cxn>
                          <a:cxn ang="0">
                            <a:pos x="38" y="18"/>
                          </a:cxn>
                          <a:cxn ang="0">
                            <a:pos x="61" y="13"/>
                          </a:cxn>
                          <a:cxn ang="0">
                            <a:pos x="69" y="9"/>
                          </a:cxn>
                          <a:cxn ang="0">
                            <a:pos x="73" y="2"/>
                          </a:cxn>
                          <a:cxn ang="0">
                            <a:pos x="73" y="2"/>
                          </a:cxn>
                          <a:cxn ang="0">
                            <a:pos x="71" y="34"/>
                          </a:cxn>
                          <a:cxn ang="0">
                            <a:pos x="67" y="41"/>
                          </a:cxn>
                          <a:cxn ang="0">
                            <a:pos x="61" y="48"/>
                          </a:cxn>
                          <a:cxn ang="0">
                            <a:pos x="48" y="50"/>
                          </a:cxn>
                          <a:cxn ang="0">
                            <a:pos x="42" y="50"/>
                          </a:cxn>
                          <a:cxn ang="0">
                            <a:pos x="40" y="50"/>
                          </a:cxn>
                          <a:cxn ang="0">
                            <a:pos x="36" y="50"/>
                          </a:cxn>
                          <a:cxn ang="0">
                            <a:pos x="23" y="50"/>
                          </a:cxn>
                          <a:cxn ang="0">
                            <a:pos x="13" y="45"/>
                          </a:cxn>
                          <a:cxn ang="0">
                            <a:pos x="4" y="38"/>
                          </a:cxn>
                          <a:cxn ang="0">
                            <a:pos x="2" y="29"/>
                          </a:cxn>
                          <a:cxn ang="0">
                            <a:pos x="0" y="0"/>
                          </a:cxn>
                          <a:cxn ang="0">
                            <a:pos x="0" y="0"/>
                          </a:cxn>
                        </a:cxnLst>
                        <a:rect l="0" t="0" r="r" b="b"/>
                        <a:pathLst>
                          <a:path w="73" h="50">
                            <a:moveTo>
                              <a:pt x="0" y="0"/>
                            </a:moveTo>
                            <a:lnTo>
                              <a:pt x="6" y="9"/>
                            </a:lnTo>
                            <a:lnTo>
                              <a:pt x="15" y="16"/>
                            </a:lnTo>
                            <a:lnTo>
                              <a:pt x="27" y="18"/>
                            </a:lnTo>
                            <a:lnTo>
                              <a:pt x="31" y="18"/>
                            </a:lnTo>
                            <a:lnTo>
                              <a:pt x="36" y="18"/>
                            </a:lnTo>
                            <a:lnTo>
                              <a:pt x="38" y="18"/>
                            </a:lnTo>
                            <a:lnTo>
                              <a:pt x="61" y="13"/>
                            </a:lnTo>
                            <a:lnTo>
                              <a:pt x="69" y="9"/>
                            </a:lnTo>
                            <a:lnTo>
                              <a:pt x="73" y="2"/>
                            </a:lnTo>
                            <a:lnTo>
                              <a:pt x="73" y="2"/>
                            </a:lnTo>
                            <a:lnTo>
                              <a:pt x="71" y="34"/>
                            </a:lnTo>
                            <a:lnTo>
                              <a:pt x="67" y="41"/>
                            </a:lnTo>
                            <a:lnTo>
                              <a:pt x="61" y="48"/>
                            </a:lnTo>
                            <a:lnTo>
                              <a:pt x="48" y="50"/>
                            </a:lnTo>
                            <a:lnTo>
                              <a:pt x="42" y="50"/>
                            </a:lnTo>
                            <a:lnTo>
                              <a:pt x="40" y="50"/>
                            </a:lnTo>
                            <a:lnTo>
                              <a:pt x="36" y="50"/>
                            </a:lnTo>
                            <a:lnTo>
                              <a:pt x="23" y="50"/>
                            </a:lnTo>
                            <a:lnTo>
                              <a:pt x="13" y="45"/>
                            </a:lnTo>
                            <a:lnTo>
                              <a:pt x="4" y="38"/>
                            </a:lnTo>
                            <a:lnTo>
                              <a:pt x="2" y="29"/>
                            </a:lnTo>
                            <a:lnTo>
                              <a:pt x="0" y="0"/>
                            </a:lnTo>
                            <a:lnTo>
                              <a:pt x="0" y="0"/>
                            </a:lnTo>
                            <a:close/>
                          </a:path>
                        </a:pathLst>
                      </a:custGeom>
                      <a:solidFill>
                        <a:srgbClr val="000000"/>
                      </a:solidFill>
                      <a:ln w="9525">
                        <a:noFill/>
                        <a:round/>
                        <a:headEnd/>
                        <a:tailEnd/>
                      </a:ln>
                    </p:spPr>
                    <p:txBody>
                      <a:bodyPr/>
                      <a:lstStyle/>
                      <a:p>
                        <a:endParaRPr lang="sl-SI"/>
                      </a:p>
                    </p:txBody>
                  </p:sp>
                  <p:sp>
                    <p:nvSpPr>
                      <p:cNvPr id="4812416" name="Rectangle 640"/>
                      <p:cNvSpPr>
                        <a:spLocks noChangeArrowheads="1"/>
                      </p:cNvSpPr>
                      <p:nvPr/>
                    </p:nvSpPr>
                    <p:spPr bwMode="auto">
                      <a:xfrm>
                        <a:off x="2632" y="212"/>
                        <a:ext cx="2" cy="52"/>
                      </a:xfrm>
                      <a:prstGeom prst="rect">
                        <a:avLst/>
                      </a:prstGeom>
                      <a:solidFill>
                        <a:srgbClr val="007777"/>
                      </a:solidFill>
                      <a:ln w="9525">
                        <a:noFill/>
                        <a:miter lim="800000"/>
                        <a:headEnd/>
                        <a:tailEnd/>
                      </a:ln>
                    </p:spPr>
                    <p:txBody>
                      <a:bodyPr/>
                      <a:lstStyle/>
                      <a:p>
                        <a:endParaRPr lang="sl-SI"/>
                      </a:p>
                    </p:txBody>
                  </p:sp>
                  <p:sp>
                    <p:nvSpPr>
                      <p:cNvPr id="4812417" name="Rectangle 641"/>
                      <p:cNvSpPr>
                        <a:spLocks noChangeArrowheads="1"/>
                      </p:cNvSpPr>
                      <p:nvPr/>
                    </p:nvSpPr>
                    <p:spPr bwMode="auto">
                      <a:xfrm>
                        <a:off x="2634" y="212"/>
                        <a:ext cx="2" cy="52"/>
                      </a:xfrm>
                      <a:prstGeom prst="rect">
                        <a:avLst/>
                      </a:prstGeom>
                      <a:solidFill>
                        <a:srgbClr val="007B7B"/>
                      </a:solidFill>
                      <a:ln w="9525">
                        <a:noFill/>
                        <a:miter lim="800000"/>
                        <a:headEnd/>
                        <a:tailEnd/>
                      </a:ln>
                    </p:spPr>
                    <p:txBody>
                      <a:bodyPr/>
                      <a:lstStyle/>
                      <a:p>
                        <a:endParaRPr lang="sl-SI"/>
                      </a:p>
                    </p:txBody>
                  </p:sp>
                  <p:sp>
                    <p:nvSpPr>
                      <p:cNvPr id="4812418" name="Rectangle 642"/>
                      <p:cNvSpPr>
                        <a:spLocks noChangeArrowheads="1"/>
                      </p:cNvSpPr>
                      <p:nvPr/>
                    </p:nvSpPr>
                    <p:spPr bwMode="auto">
                      <a:xfrm>
                        <a:off x="2636" y="212"/>
                        <a:ext cx="2" cy="52"/>
                      </a:xfrm>
                      <a:prstGeom prst="rect">
                        <a:avLst/>
                      </a:prstGeom>
                      <a:solidFill>
                        <a:srgbClr val="008080"/>
                      </a:solidFill>
                      <a:ln w="9525">
                        <a:noFill/>
                        <a:miter lim="800000"/>
                        <a:headEnd/>
                        <a:tailEnd/>
                      </a:ln>
                    </p:spPr>
                    <p:txBody>
                      <a:bodyPr/>
                      <a:lstStyle/>
                      <a:p>
                        <a:endParaRPr lang="sl-SI"/>
                      </a:p>
                    </p:txBody>
                  </p:sp>
                  <p:sp>
                    <p:nvSpPr>
                      <p:cNvPr id="4812419" name="Rectangle 643"/>
                      <p:cNvSpPr>
                        <a:spLocks noChangeArrowheads="1"/>
                      </p:cNvSpPr>
                      <p:nvPr/>
                    </p:nvSpPr>
                    <p:spPr bwMode="auto">
                      <a:xfrm>
                        <a:off x="2638" y="212"/>
                        <a:ext cx="3" cy="52"/>
                      </a:xfrm>
                      <a:prstGeom prst="rect">
                        <a:avLst/>
                      </a:prstGeom>
                      <a:solidFill>
                        <a:srgbClr val="008888"/>
                      </a:solidFill>
                      <a:ln w="9525">
                        <a:noFill/>
                        <a:miter lim="800000"/>
                        <a:headEnd/>
                        <a:tailEnd/>
                      </a:ln>
                    </p:spPr>
                    <p:txBody>
                      <a:bodyPr/>
                      <a:lstStyle/>
                      <a:p>
                        <a:endParaRPr lang="sl-SI"/>
                      </a:p>
                    </p:txBody>
                  </p:sp>
                  <p:sp>
                    <p:nvSpPr>
                      <p:cNvPr id="4812420" name="Rectangle 644"/>
                      <p:cNvSpPr>
                        <a:spLocks noChangeArrowheads="1"/>
                      </p:cNvSpPr>
                      <p:nvPr/>
                    </p:nvSpPr>
                    <p:spPr bwMode="auto">
                      <a:xfrm>
                        <a:off x="2641" y="212"/>
                        <a:ext cx="2" cy="52"/>
                      </a:xfrm>
                      <a:prstGeom prst="rect">
                        <a:avLst/>
                      </a:prstGeom>
                      <a:solidFill>
                        <a:srgbClr val="009191"/>
                      </a:solidFill>
                      <a:ln w="9525">
                        <a:noFill/>
                        <a:miter lim="800000"/>
                        <a:headEnd/>
                        <a:tailEnd/>
                      </a:ln>
                    </p:spPr>
                    <p:txBody>
                      <a:bodyPr/>
                      <a:lstStyle/>
                      <a:p>
                        <a:endParaRPr lang="sl-SI"/>
                      </a:p>
                    </p:txBody>
                  </p:sp>
                  <p:sp>
                    <p:nvSpPr>
                      <p:cNvPr id="4812421" name="Rectangle 645"/>
                      <p:cNvSpPr>
                        <a:spLocks noChangeArrowheads="1"/>
                      </p:cNvSpPr>
                      <p:nvPr/>
                    </p:nvSpPr>
                    <p:spPr bwMode="auto">
                      <a:xfrm>
                        <a:off x="2643" y="212"/>
                        <a:ext cx="2" cy="52"/>
                      </a:xfrm>
                      <a:prstGeom prst="rect">
                        <a:avLst/>
                      </a:prstGeom>
                      <a:solidFill>
                        <a:srgbClr val="009C9C"/>
                      </a:solidFill>
                      <a:ln w="9525">
                        <a:noFill/>
                        <a:miter lim="800000"/>
                        <a:headEnd/>
                        <a:tailEnd/>
                      </a:ln>
                    </p:spPr>
                    <p:txBody>
                      <a:bodyPr/>
                      <a:lstStyle/>
                      <a:p>
                        <a:endParaRPr lang="sl-SI"/>
                      </a:p>
                    </p:txBody>
                  </p:sp>
                  <p:sp>
                    <p:nvSpPr>
                      <p:cNvPr id="4812422" name="Rectangle 646"/>
                      <p:cNvSpPr>
                        <a:spLocks noChangeArrowheads="1"/>
                      </p:cNvSpPr>
                      <p:nvPr/>
                    </p:nvSpPr>
                    <p:spPr bwMode="auto">
                      <a:xfrm>
                        <a:off x="2645" y="212"/>
                        <a:ext cx="2" cy="52"/>
                      </a:xfrm>
                      <a:prstGeom prst="rect">
                        <a:avLst/>
                      </a:prstGeom>
                      <a:solidFill>
                        <a:srgbClr val="00A7A7"/>
                      </a:solidFill>
                      <a:ln w="9525">
                        <a:noFill/>
                        <a:miter lim="800000"/>
                        <a:headEnd/>
                        <a:tailEnd/>
                      </a:ln>
                    </p:spPr>
                    <p:txBody>
                      <a:bodyPr/>
                      <a:lstStyle/>
                      <a:p>
                        <a:endParaRPr lang="sl-SI"/>
                      </a:p>
                    </p:txBody>
                  </p:sp>
                  <p:sp>
                    <p:nvSpPr>
                      <p:cNvPr id="4812423" name="Rectangle 647"/>
                      <p:cNvSpPr>
                        <a:spLocks noChangeArrowheads="1"/>
                      </p:cNvSpPr>
                      <p:nvPr/>
                    </p:nvSpPr>
                    <p:spPr bwMode="auto">
                      <a:xfrm>
                        <a:off x="2647" y="212"/>
                        <a:ext cx="2" cy="52"/>
                      </a:xfrm>
                      <a:prstGeom prst="rect">
                        <a:avLst/>
                      </a:prstGeom>
                      <a:solidFill>
                        <a:srgbClr val="00B4B4"/>
                      </a:solidFill>
                      <a:ln w="9525">
                        <a:noFill/>
                        <a:miter lim="800000"/>
                        <a:headEnd/>
                        <a:tailEnd/>
                      </a:ln>
                    </p:spPr>
                    <p:txBody>
                      <a:bodyPr/>
                      <a:lstStyle/>
                      <a:p>
                        <a:endParaRPr lang="sl-SI"/>
                      </a:p>
                    </p:txBody>
                  </p:sp>
                  <p:sp>
                    <p:nvSpPr>
                      <p:cNvPr id="4812424" name="Rectangle 648"/>
                      <p:cNvSpPr>
                        <a:spLocks noChangeArrowheads="1"/>
                      </p:cNvSpPr>
                      <p:nvPr/>
                    </p:nvSpPr>
                    <p:spPr bwMode="auto">
                      <a:xfrm>
                        <a:off x="2649" y="212"/>
                        <a:ext cx="2" cy="52"/>
                      </a:xfrm>
                      <a:prstGeom prst="rect">
                        <a:avLst/>
                      </a:prstGeom>
                      <a:solidFill>
                        <a:srgbClr val="00C0C0"/>
                      </a:solidFill>
                      <a:ln w="9525">
                        <a:noFill/>
                        <a:miter lim="800000"/>
                        <a:headEnd/>
                        <a:tailEnd/>
                      </a:ln>
                    </p:spPr>
                    <p:txBody>
                      <a:bodyPr/>
                      <a:lstStyle/>
                      <a:p>
                        <a:endParaRPr lang="sl-SI"/>
                      </a:p>
                    </p:txBody>
                  </p:sp>
                  <p:sp>
                    <p:nvSpPr>
                      <p:cNvPr id="4812425" name="Rectangle 649"/>
                      <p:cNvSpPr>
                        <a:spLocks noChangeArrowheads="1"/>
                      </p:cNvSpPr>
                      <p:nvPr/>
                    </p:nvSpPr>
                    <p:spPr bwMode="auto">
                      <a:xfrm>
                        <a:off x="2651" y="212"/>
                        <a:ext cx="2" cy="52"/>
                      </a:xfrm>
                      <a:prstGeom prst="rect">
                        <a:avLst/>
                      </a:prstGeom>
                      <a:solidFill>
                        <a:srgbClr val="00CCCC"/>
                      </a:solidFill>
                      <a:ln w="9525">
                        <a:noFill/>
                        <a:miter lim="800000"/>
                        <a:headEnd/>
                        <a:tailEnd/>
                      </a:ln>
                    </p:spPr>
                    <p:txBody>
                      <a:bodyPr/>
                      <a:lstStyle/>
                      <a:p>
                        <a:endParaRPr lang="sl-SI"/>
                      </a:p>
                    </p:txBody>
                  </p:sp>
                  <p:sp>
                    <p:nvSpPr>
                      <p:cNvPr id="4812426" name="Rectangle 650"/>
                      <p:cNvSpPr>
                        <a:spLocks noChangeArrowheads="1"/>
                      </p:cNvSpPr>
                      <p:nvPr/>
                    </p:nvSpPr>
                    <p:spPr bwMode="auto">
                      <a:xfrm>
                        <a:off x="2653" y="212"/>
                        <a:ext cx="2" cy="52"/>
                      </a:xfrm>
                      <a:prstGeom prst="rect">
                        <a:avLst/>
                      </a:prstGeom>
                      <a:solidFill>
                        <a:srgbClr val="00D7D7"/>
                      </a:solidFill>
                      <a:ln w="9525">
                        <a:noFill/>
                        <a:miter lim="800000"/>
                        <a:headEnd/>
                        <a:tailEnd/>
                      </a:ln>
                    </p:spPr>
                    <p:txBody>
                      <a:bodyPr/>
                      <a:lstStyle/>
                      <a:p>
                        <a:endParaRPr lang="sl-SI"/>
                      </a:p>
                    </p:txBody>
                  </p:sp>
                  <p:sp>
                    <p:nvSpPr>
                      <p:cNvPr id="4812427" name="Rectangle 651"/>
                      <p:cNvSpPr>
                        <a:spLocks noChangeArrowheads="1"/>
                      </p:cNvSpPr>
                      <p:nvPr/>
                    </p:nvSpPr>
                    <p:spPr bwMode="auto">
                      <a:xfrm>
                        <a:off x="2655" y="212"/>
                        <a:ext cx="2" cy="52"/>
                      </a:xfrm>
                      <a:prstGeom prst="rect">
                        <a:avLst/>
                      </a:prstGeom>
                      <a:solidFill>
                        <a:srgbClr val="00E1E1"/>
                      </a:solidFill>
                      <a:ln w="9525">
                        <a:noFill/>
                        <a:miter lim="800000"/>
                        <a:headEnd/>
                        <a:tailEnd/>
                      </a:ln>
                    </p:spPr>
                    <p:txBody>
                      <a:bodyPr/>
                      <a:lstStyle/>
                      <a:p>
                        <a:endParaRPr lang="sl-SI"/>
                      </a:p>
                    </p:txBody>
                  </p:sp>
                  <p:sp>
                    <p:nvSpPr>
                      <p:cNvPr id="4812428" name="Rectangle 652"/>
                      <p:cNvSpPr>
                        <a:spLocks noChangeArrowheads="1"/>
                      </p:cNvSpPr>
                      <p:nvPr/>
                    </p:nvSpPr>
                    <p:spPr bwMode="auto">
                      <a:xfrm>
                        <a:off x="2657" y="212"/>
                        <a:ext cx="2" cy="52"/>
                      </a:xfrm>
                      <a:prstGeom prst="rect">
                        <a:avLst/>
                      </a:prstGeom>
                      <a:solidFill>
                        <a:srgbClr val="00E9E9"/>
                      </a:solidFill>
                      <a:ln w="9525">
                        <a:noFill/>
                        <a:miter lim="800000"/>
                        <a:headEnd/>
                        <a:tailEnd/>
                      </a:ln>
                    </p:spPr>
                    <p:txBody>
                      <a:bodyPr/>
                      <a:lstStyle/>
                      <a:p>
                        <a:endParaRPr lang="sl-SI"/>
                      </a:p>
                    </p:txBody>
                  </p:sp>
                  <p:sp>
                    <p:nvSpPr>
                      <p:cNvPr id="4812429" name="Rectangle 653"/>
                      <p:cNvSpPr>
                        <a:spLocks noChangeArrowheads="1"/>
                      </p:cNvSpPr>
                      <p:nvPr/>
                    </p:nvSpPr>
                    <p:spPr bwMode="auto">
                      <a:xfrm>
                        <a:off x="2659" y="212"/>
                        <a:ext cx="2" cy="52"/>
                      </a:xfrm>
                      <a:prstGeom prst="rect">
                        <a:avLst/>
                      </a:prstGeom>
                      <a:solidFill>
                        <a:srgbClr val="00F0F0"/>
                      </a:solidFill>
                      <a:ln w="9525">
                        <a:noFill/>
                        <a:miter lim="800000"/>
                        <a:headEnd/>
                        <a:tailEnd/>
                      </a:ln>
                    </p:spPr>
                    <p:txBody>
                      <a:bodyPr/>
                      <a:lstStyle/>
                      <a:p>
                        <a:endParaRPr lang="sl-SI"/>
                      </a:p>
                    </p:txBody>
                  </p:sp>
                  <p:sp>
                    <p:nvSpPr>
                      <p:cNvPr id="4812430" name="Rectangle 654"/>
                      <p:cNvSpPr>
                        <a:spLocks noChangeArrowheads="1"/>
                      </p:cNvSpPr>
                      <p:nvPr/>
                    </p:nvSpPr>
                    <p:spPr bwMode="auto">
                      <a:xfrm>
                        <a:off x="2661" y="212"/>
                        <a:ext cx="2" cy="52"/>
                      </a:xfrm>
                      <a:prstGeom prst="rect">
                        <a:avLst/>
                      </a:prstGeom>
                      <a:solidFill>
                        <a:srgbClr val="00F5F5"/>
                      </a:solidFill>
                      <a:ln w="9525">
                        <a:noFill/>
                        <a:miter lim="800000"/>
                        <a:headEnd/>
                        <a:tailEnd/>
                      </a:ln>
                    </p:spPr>
                    <p:txBody>
                      <a:bodyPr/>
                      <a:lstStyle/>
                      <a:p>
                        <a:endParaRPr lang="sl-SI"/>
                      </a:p>
                    </p:txBody>
                  </p:sp>
                  <p:sp>
                    <p:nvSpPr>
                      <p:cNvPr id="4812431" name="Rectangle 655"/>
                      <p:cNvSpPr>
                        <a:spLocks noChangeArrowheads="1"/>
                      </p:cNvSpPr>
                      <p:nvPr/>
                    </p:nvSpPr>
                    <p:spPr bwMode="auto">
                      <a:xfrm>
                        <a:off x="2663" y="212"/>
                        <a:ext cx="2" cy="52"/>
                      </a:xfrm>
                      <a:prstGeom prst="rect">
                        <a:avLst/>
                      </a:prstGeom>
                      <a:solidFill>
                        <a:srgbClr val="00F9F9"/>
                      </a:solidFill>
                      <a:ln w="9525">
                        <a:noFill/>
                        <a:miter lim="800000"/>
                        <a:headEnd/>
                        <a:tailEnd/>
                      </a:ln>
                    </p:spPr>
                    <p:txBody>
                      <a:bodyPr/>
                      <a:lstStyle/>
                      <a:p>
                        <a:endParaRPr lang="sl-SI"/>
                      </a:p>
                    </p:txBody>
                  </p:sp>
                  <p:sp>
                    <p:nvSpPr>
                      <p:cNvPr id="4812432" name="Rectangle 656"/>
                      <p:cNvSpPr>
                        <a:spLocks noChangeArrowheads="1"/>
                      </p:cNvSpPr>
                      <p:nvPr/>
                    </p:nvSpPr>
                    <p:spPr bwMode="auto">
                      <a:xfrm>
                        <a:off x="2665" y="212"/>
                        <a:ext cx="3" cy="52"/>
                      </a:xfrm>
                      <a:prstGeom prst="rect">
                        <a:avLst/>
                      </a:prstGeom>
                      <a:solidFill>
                        <a:srgbClr val="00FCFC"/>
                      </a:solidFill>
                      <a:ln w="9525">
                        <a:noFill/>
                        <a:miter lim="800000"/>
                        <a:headEnd/>
                        <a:tailEnd/>
                      </a:ln>
                    </p:spPr>
                    <p:txBody>
                      <a:bodyPr/>
                      <a:lstStyle/>
                      <a:p>
                        <a:endParaRPr lang="sl-SI"/>
                      </a:p>
                    </p:txBody>
                  </p:sp>
                  <p:sp>
                    <p:nvSpPr>
                      <p:cNvPr id="4812433" name="Rectangle 657"/>
                      <p:cNvSpPr>
                        <a:spLocks noChangeArrowheads="1"/>
                      </p:cNvSpPr>
                      <p:nvPr/>
                    </p:nvSpPr>
                    <p:spPr bwMode="auto">
                      <a:xfrm>
                        <a:off x="2668" y="212"/>
                        <a:ext cx="2" cy="52"/>
                      </a:xfrm>
                      <a:prstGeom prst="rect">
                        <a:avLst/>
                      </a:prstGeom>
                      <a:solidFill>
                        <a:srgbClr val="00FFFF"/>
                      </a:solidFill>
                      <a:ln w="9525">
                        <a:noFill/>
                        <a:miter lim="800000"/>
                        <a:headEnd/>
                        <a:tailEnd/>
                      </a:ln>
                    </p:spPr>
                    <p:txBody>
                      <a:bodyPr/>
                      <a:lstStyle/>
                      <a:p>
                        <a:endParaRPr lang="sl-SI"/>
                      </a:p>
                    </p:txBody>
                  </p:sp>
                  <p:sp>
                    <p:nvSpPr>
                      <p:cNvPr id="4812434" name="Rectangle 658"/>
                      <p:cNvSpPr>
                        <a:spLocks noChangeArrowheads="1"/>
                      </p:cNvSpPr>
                      <p:nvPr/>
                    </p:nvSpPr>
                    <p:spPr bwMode="auto">
                      <a:xfrm>
                        <a:off x="2670" y="212"/>
                        <a:ext cx="2" cy="52"/>
                      </a:xfrm>
                      <a:prstGeom prst="rect">
                        <a:avLst/>
                      </a:prstGeom>
                      <a:solidFill>
                        <a:srgbClr val="00FFFF"/>
                      </a:solidFill>
                      <a:ln w="9525">
                        <a:noFill/>
                        <a:miter lim="800000"/>
                        <a:headEnd/>
                        <a:tailEnd/>
                      </a:ln>
                    </p:spPr>
                    <p:txBody>
                      <a:bodyPr/>
                      <a:lstStyle/>
                      <a:p>
                        <a:endParaRPr lang="sl-SI"/>
                      </a:p>
                    </p:txBody>
                  </p:sp>
                  <p:sp>
                    <p:nvSpPr>
                      <p:cNvPr id="4812435" name="Rectangle 659"/>
                      <p:cNvSpPr>
                        <a:spLocks noChangeArrowheads="1"/>
                      </p:cNvSpPr>
                      <p:nvPr/>
                    </p:nvSpPr>
                    <p:spPr bwMode="auto">
                      <a:xfrm>
                        <a:off x="2672" y="212"/>
                        <a:ext cx="2" cy="52"/>
                      </a:xfrm>
                      <a:prstGeom prst="rect">
                        <a:avLst/>
                      </a:prstGeom>
                      <a:solidFill>
                        <a:srgbClr val="00FCFC"/>
                      </a:solidFill>
                      <a:ln w="9525">
                        <a:noFill/>
                        <a:miter lim="800000"/>
                        <a:headEnd/>
                        <a:tailEnd/>
                      </a:ln>
                    </p:spPr>
                    <p:txBody>
                      <a:bodyPr/>
                      <a:lstStyle/>
                      <a:p>
                        <a:endParaRPr lang="sl-SI"/>
                      </a:p>
                    </p:txBody>
                  </p:sp>
                  <p:sp>
                    <p:nvSpPr>
                      <p:cNvPr id="4812436" name="Rectangle 660"/>
                      <p:cNvSpPr>
                        <a:spLocks noChangeArrowheads="1"/>
                      </p:cNvSpPr>
                      <p:nvPr/>
                    </p:nvSpPr>
                    <p:spPr bwMode="auto">
                      <a:xfrm>
                        <a:off x="2674" y="212"/>
                        <a:ext cx="2" cy="52"/>
                      </a:xfrm>
                      <a:prstGeom prst="rect">
                        <a:avLst/>
                      </a:prstGeom>
                      <a:solidFill>
                        <a:srgbClr val="00F9F9"/>
                      </a:solidFill>
                      <a:ln w="9525">
                        <a:noFill/>
                        <a:miter lim="800000"/>
                        <a:headEnd/>
                        <a:tailEnd/>
                      </a:ln>
                    </p:spPr>
                    <p:txBody>
                      <a:bodyPr/>
                      <a:lstStyle/>
                      <a:p>
                        <a:endParaRPr lang="sl-SI"/>
                      </a:p>
                    </p:txBody>
                  </p:sp>
                  <p:sp>
                    <p:nvSpPr>
                      <p:cNvPr id="4812437" name="Rectangle 661"/>
                      <p:cNvSpPr>
                        <a:spLocks noChangeArrowheads="1"/>
                      </p:cNvSpPr>
                      <p:nvPr/>
                    </p:nvSpPr>
                    <p:spPr bwMode="auto">
                      <a:xfrm>
                        <a:off x="2676" y="212"/>
                        <a:ext cx="2" cy="52"/>
                      </a:xfrm>
                      <a:prstGeom prst="rect">
                        <a:avLst/>
                      </a:prstGeom>
                      <a:solidFill>
                        <a:srgbClr val="00F5F5"/>
                      </a:solidFill>
                      <a:ln w="9525">
                        <a:noFill/>
                        <a:miter lim="800000"/>
                        <a:headEnd/>
                        <a:tailEnd/>
                      </a:ln>
                    </p:spPr>
                    <p:txBody>
                      <a:bodyPr/>
                      <a:lstStyle/>
                      <a:p>
                        <a:endParaRPr lang="sl-SI"/>
                      </a:p>
                    </p:txBody>
                  </p:sp>
                  <p:sp>
                    <p:nvSpPr>
                      <p:cNvPr id="4812438" name="Rectangle 662"/>
                      <p:cNvSpPr>
                        <a:spLocks noChangeArrowheads="1"/>
                      </p:cNvSpPr>
                      <p:nvPr/>
                    </p:nvSpPr>
                    <p:spPr bwMode="auto">
                      <a:xfrm>
                        <a:off x="2678" y="212"/>
                        <a:ext cx="2" cy="52"/>
                      </a:xfrm>
                      <a:prstGeom prst="rect">
                        <a:avLst/>
                      </a:prstGeom>
                      <a:solidFill>
                        <a:srgbClr val="00F0F0"/>
                      </a:solidFill>
                      <a:ln w="9525">
                        <a:noFill/>
                        <a:miter lim="800000"/>
                        <a:headEnd/>
                        <a:tailEnd/>
                      </a:ln>
                    </p:spPr>
                    <p:txBody>
                      <a:bodyPr/>
                      <a:lstStyle/>
                      <a:p>
                        <a:endParaRPr lang="sl-SI"/>
                      </a:p>
                    </p:txBody>
                  </p:sp>
                  <p:sp>
                    <p:nvSpPr>
                      <p:cNvPr id="4812439" name="Rectangle 663"/>
                      <p:cNvSpPr>
                        <a:spLocks noChangeArrowheads="1"/>
                      </p:cNvSpPr>
                      <p:nvPr/>
                    </p:nvSpPr>
                    <p:spPr bwMode="auto">
                      <a:xfrm>
                        <a:off x="2680" y="212"/>
                        <a:ext cx="2" cy="52"/>
                      </a:xfrm>
                      <a:prstGeom prst="rect">
                        <a:avLst/>
                      </a:prstGeom>
                      <a:solidFill>
                        <a:srgbClr val="00E9E9"/>
                      </a:solidFill>
                      <a:ln w="9525">
                        <a:noFill/>
                        <a:miter lim="800000"/>
                        <a:headEnd/>
                        <a:tailEnd/>
                      </a:ln>
                    </p:spPr>
                    <p:txBody>
                      <a:bodyPr/>
                      <a:lstStyle/>
                      <a:p>
                        <a:endParaRPr lang="sl-SI"/>
                      </a:p>
                    </p:txBody>
                  </p:sp>
                  <p:sp>
                    <p:nvSpPr>
                      <p:cNvPr id="4812440" name="Rectangle 664"/>
                      <p:cNvSpPr>
                        <a:spLocks noChangeArrowheads="1"/>
                      </p:cNvSpPr>
                      <p:nvPr/>
                    </p:nvSpPr>
                    <p:spPr bwMode="auto">
                      <a:xfrm>
                        <a:off x="2682" y="212"/>
                        <a:ext cx="2" cy="52"/>
                      </a:xfrm>
                      <a:prstGeom prst="rect">
                        <a:avLst/>
                      </a:prstGeom>
                      <a:solidFill>
                        <a:srgbClr val="00E1E1"/>
                      </a:solidFill>
                      <a:ln w="9525">
                        <a:noFill/>
                        <a:miter lim="800000"/>
                        <a:headEnd/>
                        <a:tailEnd/>
                      </a:ln>
                    </p:spPr>
                    <p:txBody>
                      <a:bodyPr/>
                      <a:lstStyle/>
                      <a:p>
                        <a:endParaRPr lang="sl-SI"/>
                      </a:p>
                    </p:txBody>
                  </p:sp>
                  <p:sp>
                    <p:nvSpPr>
                      <p:cNvPr id="4812441" name="Rectangle 665"/>
                      <p:cNvSpPr>
                        <a:spLocks noChangeArrowheads="1"/>
                      </p:cNvSpPr>
                      <p:nvPr/>
                    </p:nvSpPr>
                    <p:spPr bwMode="auto">
                      <a:xfrm>
                        <a:off x="2684" y="212"/>
                        <a:ext cx="2" cy="52"/>
                      </a:xfrm>
                      <a:prstGeom prst="rect">
                        <a:avLst/>
                      </a:prstGeom>
                      <a:solidFill>
                        <a:srgbClr val="00D7D7"/>
                      </a:solidFill>
                      <a:ln w="9525">
                        <a:noFill/>
                        <a:miter lim="800000"/>
                        <a:headEnd/>
                        <a:tailEnd/>
                      </a:ln>
                    </p:spPr>
                    <p:txBody>
                      <a:bodyPr/>
                      <a:lstStyle/>
                      <a:p>
                        <a:endParaRPr lang="sl-SI"/>
                      </a:p>
                    </p:txBody>
                  </p:sp>
                  <p:sp>
                    <p:nvSpPr>
                      <p:cNvPr id="4812442" name="Rectangle 666"/>
                      <p:cNvSpPr>
                        <a:spLocks noChangeArrowheads="1"/>
                      </p:cNvSpPr>
                      <p:nvPr/>
                    </p:nvSpPr>
                    <p:spPr bwMode="auto">
                      <a:xfrm>
                        <a:off x="2686" y="212"/>
                        <a:ext cx="2" cy="52"/>
                      </a:xfrm>
                      <a:prstGeom prst="rect">
                        <a:avLst/>
                      </a:prstGeom>
                      <a:solidFill>
                        <a:srgbClr val="00CCCC"/>
                      </a:solidFill>
                      <a:ln w="9525">
                        <a:noFill/>
                        <a:miter lim="800000"/>
                        <a:headEnd/>
                        <a:tailEnd/>
                      </a:ln>
                    </p:spPr>
                    <p:txBody>
                      <a:bodyPr/>
                      <a:lstStyle/>
                      <a:p>
                        <a:endParaRPr lang="sl-SI"/>
                      </a:p>
                    </p:txBody>
                  </p:sp>
                  <p:sp>
                    <p:nvSpPr>
                      <p:cNvPr id="4812443" name="Rectangle 667"/>
                      <p:cNvSpPr>
                        <a:spLocks noChangeArrowheads="1"/>
                      </p:cNvSpPr>
                      <p:nvPr/>
                    </p:nvSpPr>
                    <p:spPr bwMode="auto">
                      <a:xfrm>
                        <a:off x="2688" y="212"/>
                        <a:ext cx="2" cy="52"/>
                      </a:xfrm>
                      <a:prstGeom prst="rect">
                        <a:avLst/>
                      </a:prstGeom>
                      <a:solidFill>
                        <a:srgbClr val="00C0C0"/>
                      </a:solidFill>
                      <a:ln w="9525">
                        <a:noFill/>
                        <a:miter lim="800000"/>
                        <a:headEnd/>
                        <a:tailEnd/>
                      </a:ln>
                    </p:spPr>
                    <p:txBody>
                      <a:bodyPr/>
                      <a:lstStyle/>
                      <a:p>
                        <a:endParaRPr lang="sl-SI"/>
                      </a:p>
                    </p:txBody>
                  </p:sp>
                  <p:sp>
                    <p:nvSpPr>
                      <p:cNvPr id="4812444" name="Rectangle 668"/>
                      <p:cNvSpPr>
                        <a:spLocks noChangeArrowheads="1"/>
                      </p:cNvSpPr>
                      <p:nvPr/>
                    </p:nvSpPr>
                    <p:spPr bwMode="auto">
                      <a:xfrm>
                        <a:off x="2690" y="212"/>
                        <a:ext cx="3" cy="52"/>
                      </a:xfrm>
                      <a:prstGeom prst="rect">
                        <a:avLst/>
                      </a:prstGeom>
                      <a:solidFill>
                        <a:srgbClr val="00B4B4"/>
                      </a:solidFill>
                      <a:ln w="9525">
                        <a:noFill/>
                        <a:miter lim="800000"/>
                        <a:headEnd/>
                        <a:tailEnd/>
                      </a:ln>
                    </p:spPr>
                    <p:txBody>
                      <a:bodyPr/>
                      <a:lstStyle/>
                      <a:p>
                        <a:endParaRPr lang="sl-SI"/>
                      </a:p>
                    </p:txBody>
                  </p:sp>
                  <p:sp>
                    <p:nvSpPr>
                      <p:cNvPr id="4812445" name="Rectangle 669"/>
                      <p:cNvSpPr>
                        <a:spLocks noChangeArrowheads="1"/>
                      </p:cNvSpPr>
                      <p:nvPr/>
                    </p:nvSpPr>
                    <p:spPr bwMode="auto">
                      <a:xfrm>
                        <a:off x="2693" y="212"/>
                        <a:ext cx="2" cy="52"/>
                      </a:xfrm>
                      <a:prstGeom prst="rect">
                        <a:avLst/>
                      </a:prstGeom>
                      <a:solidFill>
                        <a:srgbClr val="00A7A7"/>
                      </a:solidFill>
                      <a:ln w="9525">
                        <a:noFill/>
                        <a:miter lim="800000"/>
                        <a:headEnd/>
                        <a:tailEnd/>
                      </a:ln>
                    </p:spPr>
                    <p:txBody>
                      <a:bodyPr/>
                      <a:lstStyle/>
                      <a:p>
                        <a:endParaRPr lang="sl-SI"/>
                      </a:p>
                    </p:txBody>
                  </p:sp>
                  <p:sp>
                    <p:nvSpPr>
                      <p:cNvPr id="4812446" name="Rectangle 670"/>
                      <p:cNvSpPr>
                        <a:spLocks noChangeArrowheads="1"/>
                      </p:cNvSpPr>
                      <p:nvPr/>
                    </p:nvSpPr>
                    <p:spPr bwMode="auto">
                      <a:xfrm>
                        <a:off x="2695" y="212"/>
                        <a:ext cx="2" cy="52"/>
                      </a:xfrm>
                      <a:prstGeom prst="rect">
                        <a:avLst/>
                      </a:prstGeom>
                      <a:solidFill>
                        <a:srgbClr val="009C9C"/>
                      </a:solidFill>
                      <a:ln w="9525">
                        <a:noFill/>
                        <a:miter lim="800000"/>
                        <a:headEnd/>
                        <a:tailEnd/>
                      </a:ln>
                    </p:spPr>
                    <p:txBody>
                      <a:bodyPr/>
                      <a:lstStyle/>
                      <a:p>
                        <a:endParaRPr lang="sl-SI"/>
                      </a:p>
                    </p:txBody>
                  </p:sp>
                  <p:sp>
                    <p:nvSpPr>
                      <p:cNvPr id="4812447" name="Rectangle 671"/>
                      <p:cNvSpPr>
                        <a:spLocks noChangeArrowheads="1"/>
                      </p:cNvSpPr>
                      <p:nvPr/>
                    </p:nvSpPr>
                    <p:spPr bwMode="auto">
                      <a:xfrm>
                        <a:off x="2697" y="212"/>
                        <a:ext cx="2" cy="52"/>
                      </a:xfrm>
                      <a:prstGeom prst="rect">
                        <a:avLst/>
                      </a:prstGeom>
                      <a:solidFill>
                        <a:srgbClr val="009191"/>
                      </a:solidFill>
                      <a:ln w="9525">
                        <a:noFill/>
                        <a:miter lim="800000"/>
                        <a:headEnd/>
                        <a:tailEnd/>
                      </a:ln>
                    </p:spPr>
                    <p:txBody>
                      <a:bodyPr/>
                      <a:lstStyle/>
                      <a:p>
                        <a:endParaRPr lang="sl-SI"/>
                      </a:p>
                    </p:txBody>
                  </p:sp>
                  <p:sp>
                    <p:nvSpPr>
                      <p:cNvPr id="4812448" name="Rectangle 672"/>
                      <p:cNvSpPr>
                        <a:spLocks noChangeArrowheads="1"/>
                      </p:cNvSpPr>
                      <p:nvPr/>
                    </p:nvSpPr>
                    <p:spPr bwMode="auto">
                      <a:xfrm>
                        <a:off x="2699" y="212"/>
                        <a:ext cx="2" cy="52"/>
                      </a:xfrm>
                      <a:prstGeom prst="rect">
                        <a:avLst/>
                      </a:prstGeom>
                      <a:solidFill>
                        <a:srgbClr val="008888"/>
                      </a:solidFill>
                      <a:ln w="9525">
                        <a:noFill/>
                        <a:miter lim="800000"/>
                        <a:headEnd/>
                        <a:tailEnd/>
                      </a:ln>
                    </p:spPr>
                    <p:txBody>
                      <a:bodyPr/>
                      <a:lstStyle/>
                      <a:p>
                        <a:endParaRPr lang="sl-SI"/>
                      </a:p>
                    </p:txBody>
                  </p:sp>
                  <p:sp>
                    <p:nvSpPr>
                      <p:cNvPr id="4812449" name="Rectangle 673"/>
                      <p:cNvSpPr>
                        <a:spLocks noChangeArrowheads="1"/>
                      </p:cNvSpPr>
                      <p:nvPr/>
                    </p:nvSpPr>
                    <p:spPr bwMode="auto">
                      <a:xfrm>
                        <a:off x="2701" y="212"/>
                        <a:ext cx="2" cy="52"/>
                      </a:xfrm>
                      <a:prstGeom prst="rect">
                        <a:avLst/>
                      </a:prstGeom>
                      <a:solidFill>
                        <a:srgbClr val="008080"/>
                      </a:solidFill>
                      <a:ln w="9525">
                        <a:noFill/>
                        <a:miter lim="800000"/>
                        <a:headEnd/>
                        <a:tailEnd/>
                      </a:ln>
                    </p:spPr>
                    <p:txBody>
                      <a:bodyPr/>
                      <a:lstStyle/>
                      <a:p>
                        <a:endParaRPr lang="sl-SI"/>
                      </a:p>
                    </p:txBody>
                  </p:sp>
                  <p:sp>
                    <p:nvSpPr>
                      <p:cNvPr id="4812450" name="Rectangle 674"/>
                      <p:cNvSpPr>
                        <a:spLocks noChangeArrowheads="1"/>
                      </p:cNvSpPr>
                      <p:nvPr/>
                    </p:nvSpPr>
                    <p:spPr bwMode="auto">
                      <a:xfrm>
                        <a:off x="2703" y="212"/>
                        <a:ext cx="2" cy="52"/>
                      </a:xfrm>
                      <a:prstGeom prst="rect">
                        <a:avLst/>
                      </a:prstGeom>
                      <a:solidFill>
                        <a:srgbClr val="007B7B"/>
                      </a:solidFill>
                      <a:ln w="9525">
                        <a:noFill/>
                        <a:miter lim="800000"/>
                        <a:headEnd/>
                        <a:tailEnd/>
                      </a:ln>
                    </p:spPr>
                    <p:txBody>
                      <a:bodyPr/>
                      <a:lstStyle/>
                      <a:p>
                        <a:endParaRPr lang="sl-SI"/>
                      </a:p>
                    </p:txBody>
                  </p:sp>
                  <p:sp>
                    <p:nvSpPr>
                      <p:cNvPr id="4812451" name="Rectangle 675"/>
                      <p:cNvSpPr>
                        <a:spLocks noChangeArrowheads="1"/>
                      </p:cNvSpPr>
                      <p:nvPr/>
                    </p:nvSpPr>
                    <p:spPr bwMode="auto">
                      <a:xfrm>
                        <a:off x="2705" y="212"/>
                        <a:ext cx="2" cy="52"/>
                      </a:xfrm>
                      <a:prstGeom prst="rect">
                        <a:avLst/>
                      </a:prstGeom>
                      <a:solidFill>
                        <a:srgbClr val="007676"/>
                      </a:solidFill>
                      <a:ln w="9525">
                        <a:noFill/>
                        <a:miter lim="800000"/>
                        <a:headEnd/>
                        <a:tailEnd/>
                      </a:ln>
                    </p:spPr>
                    <p:txBody>
                      <a:bodyPr/>
                      <a:lstStyle/>
                      <a:p>
                        <a:endParaRPr lang="sl-SI"/>
                      </a:p>
                    </p:txBody>
                  </p:sp>
                </p:grpSp>
                <p:sp>
                  <p:nvSpPr>
                    <p:cNvPr id="4812452" name="Freeform 676"/>
                    <p:cNvSpPr>
                      <a:spLocks/>
                    </p:cNvSpPr>
                    <p:nvPr/>
                  </p:nvSpPr>
                  <p:spPr bwMode="auto">
                    <a:xfrm>
                      <a:off x="2632" y="193"/>
                      <a:ext cx="73" cy="46"/>
                    </a:xfrm>
                    <a:custGeom>
                      <a:avLst/>
                      <a:gdLst/>
                      <a:ahLst/>
                      <a:cxnLst>
                        <a:cxn ang="0">
                          <a:pos x="73" y="23"/>
                        </a:cxn>
                        <a:cxn ang="0">
                          <a:pos x="73" y="19"/>
                        </a:cxn>
                        <a:cxn ang="0">
                          <a:pos x="71" y="14"/>
                        </a:cxn>
                        <a:cxn ang="0">
                          <a:pos x="63" y="7"/>
                        </a:cxn>
                        <a:cxn ang="0">
                          <a:pos x="50" y="0"/>
                        </a:cxn>
                        <a:cxn ang="0">
                          <a:pos x="36" y="0"/>
                        </a:cxn>
                        <a:cxn ang="0">
                          <a:pos x="33" y="0"/>
                        </a:cxn>
                        <a:cxn ang="0">
                          <a:pos x="29" y="0"/>
                        </a:cxn>
                        <a:cxn ang="0">
                          <a:pos x="23" y="0"/>
                        </a:cxn>
                        <a:cxn ang="0">
                          <a:pos x="11" y="7"/>
                        </a:cxn>
                        <a:cxn ang="0">
                          <a:pos x="4" y="14"/>
                        </a:cxn>
                        <a:cxn ang="0">
                          <a:pos x="0" y="19"/>
                        </a:cxn>
                        <a:cxn ang="0">
                          <a:pos x="0" y="23"/>
                        </a:cxn>
                        <a:cxn ang="0">
                          <a:pos x="2" y="30"/>
                        </a:cxn>
                        <a:cxn ang="0">
                          <a:pos x="11" y="39"/>
                        </a:cxn>
                        <a:cxn ang="0">
                          <a:pos x="23" y="44"/>
                        </a:cxn>
                        <a:cxn ang="0">
                          <a:pos x="36" y="46"/>
                        </a:cxn>
                        <a:cxn ang="0">
                          <a:pos x="50" y="44"/>
                        </a:cxn>
                        <a:cxn ang="0">
                          <a:pos x="63" y="39"/>
                        </a:cxn>
                        <a:cxn ang="0">
                          <a:pos x="69" y="30"/>
                        </a:cxn>
                        <a:cxn ang="0">
                          <a:pos x="73" y="28"/>
                        </a:cxn>
                        <a:cxn ang="0">
                          <a:pos x="73" y="23"/>
                        </a:cxn>
                      </a:cxnLst>
                      <a:rect l="0" t="0" r="r" b="b"/>
                      <a:pathLst>
                        <a:path w="73" h="46">
                          <a:moveTo>
                            <a:pt x="73" y="23"/>
                          </a:moveTo>
                          <a:lnTo>
                            <a:pt x="73" y="19"/>
                          </a:lnTo>
                          <a:lnTo>
                            <a:pt x="71" y="14"/>
                          </a:lnTo>
                          <a:lnTo>
                            <a:pt x="63" y="7"/>
                          </a:lnTo>
                          <a:lnTo>
                            <a:pt x="50" y="0"/>
                          </a:lnTo>
                          <a:lnTo>
                            <a:pt x="36" y="0"/>
                          </a:lnTo>
                          <a:lnTo>
                            <a:pt x="33" y="0"/>
                          </a:lnTo>
                          <a:lnTo>
                            <a:pt x="29" y="0"/>
                          </a:lnTo>
                          <a:lnTo>
                            <a:pt x="23" y="0"/>
                          </a:lnTo>
                          <a:lnTo>
                            <a:pt x="11" y="7"/>
                          </a:lnTo>
                          <a:lnTo>
                            <a:pt x="4" y="14"/>
                          </a:lnTo>
                          <a:lnTo>
                            <a:pt x="0" y="19"/>
                          </a:lnTo>
                          <a:lnTo>
                            <a:pt x="0" y="23"/>
                          </a:lnTo>
                          <a:lnTo>
                            <a:pt x="2" y="30"/>
                          </a:lnTo>
                          <a:lnTo>
                            <a:pt x="11" y="39"/>
                          </a:lnTo>
                          <a:lnTo>
                            <a:pt x="23" y="44"/>
                          </a:lnTo>
                          <a:lnTo>
                            <a:pt x="36" y="46"/>
                          </a:lnTo>
                          <a:lnTo>
                            <a:pt x="50" y="44"/>
                          </a:lnTo>
                          <a:lnTo>
                            <a:pt x="63" y="39"/>
                          </a:lnTo>
                          <a:lnTo>
                            <a:pt x="69" y="30"/>
                          </a:lnTo>
                          <a:lnTo>
                            <a:pt x="73" y="28"/>
                          </a:lnTo>
                          <a:lnTo>
                            <a:pt x="73" y="23"/>
                          </a:lnTo>
                          <a:close/>
                        </a:path>
                      </a:pathLst>
                    </a:custGeom>
                    <a:solidFill>
                      <a:srgbClr val="9AD9FF"/>
                    </a:solidFill>
                    <a:ln w="9525">
                      <a:noFill/>
                      <a:round/>
                      <a:headEnd/>
                      <a:tailEnd/>
                    </a:ln>
                  </p:spPr>
                  <p:txBody>
                    <a:bodyPr/>
                    <a:lstStyle/>
                    <a:p>
                      <a:endParaRPr lang="sl-SI"/>
                    </a:p>
                  </p:txBody>
                </p:sp>
                <p:sp>
                  <p:nvSpPr>
                    <p:cNvPr id="4812453" name="Freeform 677"/>
                    <p:cNvSpPr>
                      <a:spLocks/>
                    </p:cNvSpPr>
                    <p:nvPr/>
                  </p:nvSpPr>
                  <p:spPr bwMode="auto">
                    <a:xfrm>
                      <a:off x="2670" y="198"/>
                      <a:ext cx="20" cy="14"/>
                    </a:xfrm>
                    <a:custGeom>
                      <a:avLst/>
                      <a:gdLst/>
                      <a:ahLst/>
                      <a:cxnLst>
                        <a:cxn ang="0">
                          <a:pos x="8" y="9"/>
                        </a:cxn>
                        <a:cxn ang="0">
                          <a:pos x="20" y="2"/>
                        </a:cxn>
                        <a:cxn ang="0">
                          <a:pos x="14" y="0"/>
                        </a:cxn>
                        <a:cxn ang="0">
                          <a:pos x="4" y="7"/>
                        </a:cxn>
                        <a:cxn ang="0">
                          <a:pos x="2" y="5"/>
                        </a:cxn>
                        <a:cxn ang="0">
                          <a:pos x="0" y="14"/>
                        </a:cxn>
                        <a:cxn ang="0">
                          <a:pos x="12" y="11"/>
                        </a:cxn>
                        <a:cxn ang="0">
                          <a:pos x="8" y="9"/>
                        </a:cxn>
                      </a:cxnLst>
                      <a:rect l="0" t="0" r="r" b="b"/>
                      <a:pathLst>
                        <a:path w="20" h="14">
                          <a:moveTo>
                            <a:pt x="8" y="9"/>
                          </a:moveTo>
                          <a:lnTo>
                            <a:pt x="20" y="2"/>
                          </a:lnTo>
                          <a:lnTo>
                            <a:pt x="14" y="0"/>
                          </a:lnTo>
                          <a:lnTo>
                            <a:pt x="4" y="7"/>
                          </a:lnTo>
                          <a:lnTo>
                            <a:pt x="2" y="5"/>
                          </a:lnTo>
                          <a:lnTo>
                            <a:pt x="0" y="14"/>
                          </a:lnTo>
                          <a:lnTo>
                            <a:pt x="12" y="11"/>
                          </a:lnTo>
                          <a:lnTo>
                            <a:pt x="8" y="9"/>
                          </a:lnTo>
                          <a:close/>
                        </a:path>
                      </a:pathLst>
                    </a:custGeom>
                    <a:solidFill>
                      <a:srgbClr val="464646"/>
                    </a:solidFill>
                    <a:ln w="9525">
                      <a:noFill/>
                      <a:round/>
                      <a:headEnd/>
                      <a:tailEnd/>
                    </a:ln>
                  </p:spPr>
                  <p:txBody>
                    <a:bodyPr/>
                    <a:lstStyle/>
                    <a:p>
                      <a:endParaRPr lang="sl-SI"/>
                    </a:p>
                  </p:txBody>
                </p:sp>
                <p:sp>
                  <p:nvSpPr>
                    <p:cNvPr id="4812454" name="Freeform 678"/>
                    <p:cNvSpPr>
                      <a:spLocks/>
                    </p:cNvSpPr>
                    <p:nvPr/>
                  </p:nvSpPr>
                  <p:spPr bwMode="auto">
                    <a:xfrm>
                      <a:off x="2672" y="198"/>
                      <a:ext cx="21" cy="14"/>
                    </a:xfrm>
                    <a:custGeom>
                      <a:avLst/>
                      <a:gdLst/>
                      <a:ahLst/>
                      <a:cxnLst>
                        <a:cxn ang="0">
                          <a:pos x="8" y="11"/>
                        </a:cxn>
                        <a:cxn ang="0">
                          <a:pos x="21" y="2"/>
                        </a:cxn>
                        <a:cxn ang="0">
                          <a:pos x="14" y="0"/>
                        </a:cxn>
                        <a:cxn ang="0">
                          <a:pos x="4" y="7"/>
                        </a:cxn>
                        <a:cxn ang="0">
                          <a:pos x="2" y="5"/>
                        </a:cxn>
                        <a:cxn ang="0">
                          <a:pos x="0" y="14"/>
                        </a:cxn>
                        <a:cxn ang="0">
                          <a:pos x="12" y="14"/>
                        </a:cxn>
                        <a:cxn ang="0">
                          <a:pos x="8" y="11"/>
                        </a:cxn>
                      </a:cxnLst>
                      <a:rect l="0" t="0" r="r" b="b"/>
                      <a:pathLst>
                        <a:path w="21" h="14">
                          <a:moveTo>
                            <a:pt x="8" y="11"/>
                          </a:moveTo>
                          <a:lnTo>
                            <a:pt x="21" y="2"/>
                          </a:lnTo>
                          <a:lnTo>
                            <a:pt x="14" y="0"/>
                          </a:lnTo>
                          <a:lnTo>
                            <a:pt x="4" y="7"/>
                          </a:lnTo>
                          <a:lnTo>
                            <a:pt x="2" y="5"/>
                          </a:lnTo>
                          <a:lnTo>
                            <a:pt x="0" y="14"/>
                          </a:lnTo>
                          <a:lnTo>
                            <a:pt x="12" y="14"/>
                          </a:lnTo>
                          <a:lnTo>
                            <a:pt x="8" y="11"/>
                          </a:lnTo>
                          <a:close/>
                        </a:path>
                      </a:pathLst>
                    </a:custGeom>
                    <a:solidFill>
                      <a:srgbClr val="FFFFD0"/>
                    </a:solidFill>
                    <a:ln w="9525">
                      <a:noFill/>
                      <a:round/>
                      <a:headEnd/>
                      <a:tailEnd/>
                    </a:ln>
                  </p:spPr>
                  <p:txBody>
                    <a:bodyPr/>
                    <a:lstStyle/>
                    <a:p>
                      <a:endParaRPr lang="sl-SI"/>
                    </a:p>
                  </p:txBody>
                </p:sp>
                <p:sp>
                  <p:nvSpPr>
                    <p:cNvPr id="4812455" name="Freeform 679"/>
                    <p:cNvSpPr>
                      <a:spLocks/>
                    </p:cNvSpPr>
                    <p:nvPr/>
                  </p:nvSpPr>
                  <p:spPr bwMode="auto">
                    <a:xfrm>
                      <a:off x="2641" y="198"/>
                      <a:ext cx="24" cy="14"/>
                    </a:xfrm>
                    <a:custGeom>
                      <a:avLst/>
                      <a:gdLst/>
                      <a:ahLst/>
                      <a:cxnLst>
                        <a:cxn ang="0">
                          <a:pos x="14" y="11"/>
                        </a:cxn>
                        <a:cxn ang="0">
                          <a:pos x="0" y="5"/>
                        </a:cxn>
                        <a:cxn ang="0">
                          <a:pos x="4" y="0"/>
                        </a:cxn>
                        <a:cxn ang="0">
                          <a:pos x="18" y="7"/>
                        </a:cxn>
                        <a:cxn ang="0">
                          <a:pos x="20" y="2"/>
                        </a:cxn>
                        <a:cxn ang="0">
                          <a:pos x="24" y="14"/>
                        </a:cxn>
                        <a:cxn ang="0">
                          <a:pos x="10" y="14"/>
                        </a:cxn>
                        <a:cxn ang="0">
                          <a:pos x="14" y="11"/>
                        </a:cxn>
                      </a:cxnLst>
                      <a:rect l="0" t="0" r="r" b="b"/>
                      <a:pathLst>
                        <a:path w="24" h="14">
                          <a:moveTo>
                            <a:pt x="14" y="11"/>
                          </a:moveTo>
                          <a:lnTo>
                            <a:pt x="0" y="5"/>
                          </a:lnTo>
                          <a:lnTo>
                            <a:pt x="4" y="0"/>
                          </a:lnTo>
                          <a:lnTo>
                            <a:pt x="18" y="7"/>
                          </a:lnTo>
                          <a:lnTo>
                            <a:pt x="20" y="2"/>
                          </a:lnTo>
                          <a:lnTo>
                            <a:pt x="24" y="14"/>
                          </a:lnTo>
                          <a:lnTo>
                            <a:pt x="10" y="14"/>
                          </a:lnTo>
                          <a:lnTo>
                            <a:pt x="14" y="11"/>
                          </a:lnTo>
                          <a:close/>
                        </a:path>
                      </a:pathLst>
                    </a:custGeom>
                    <a:solidFill>
                      <a:srgbClr val="464646"/>
                    </a:solidFill>
                    <a:ln w="9525">
                      <a:noFill/>
                      <a:round/>
                      <a:headEnd/>
                      <a:tailEnd/>
                    </a:ln>
                  </p:spPr>
                  <p:txBody>
                    <a:bodyPr/>
                    <a:lstStyle/>
                    <a:p>
                      <a:endParaRPr lang="sl-SI"/>
                    </a:p>
                  </p:txBody>
                </p:sp>
                <p:sp>
                  <p:nvSpPr>
                    <p:cNvPr id="4812456" name="Freeform 680"/>
                    <p:cNvSpPr>
                      <a:spLocks/>
                    </p:cNvSpPr>
                    <p:nvPr/>
                  </p:nvSpPr>
                  <p:spPr bwMode="auto">
                    <a:xfrm>
                      <a:off x="2638" y="200"/>
                      <a:ext cx="25" cy="14"/>
                    </a:xfrm>
                    <a:custGeom>
                      <a:avLst/>
                      <a:gdLst/>
                      <a:ahLst/>
                      <a:cxnLst>
                        <a:cxn ang="0">
                          <a:pos x="15" y="12"/>
                        </a:cxn>
                        <a:cxn ang="0">
                          <a:pos x="0" y="5"/>
                        </a:cxn>
                        <a:cxn ang="0">
                          <a:pos x="5" y="0"/>
                        </a:cxn>
                        <a:cxn ang="0">
                          <a:pos x="19" y="7"/>
                        </a:cxn>
                        <a:cxn ang="0">
                          <a:pos x="21" y="3"/>
                        </a:cxn>
                        <a:cxn ang="0">
                          <a:pos x="25" y="14"/>
                        </a:cxn>
                        <a:cxn ang="0">
                          <a:pos x="11" y="14"/>
                        </a:cxn>
                        <a:cxn ang="0">
                          <a:pos x="15" y="12"/>
                        </a:cxn>
                      </a:cxnLst>
                      <a:rect l="0" t="0" r="r" b="b"/>
                      <a:pathLst>
                        <a:path w="25" h="14">
                          <a:moveTo>
                            <a:pt x="15" y="12"/>
                          </a:moveTo>
                          <a:lnTo>
                            <a:pt x="0" y="5"/>
                          </a:lnTo>
                          <a:lnTo>
                            <a:pt x="5" y="0"/>
                          </a:lnTo>
                          <a:lnTo>
                            <a:pt x="19" y="7"/>
                          </a:lnTo>
                          <a:lnTo>
                            <a:pt x="21" y="3"/>
                          </a:lnTo>
                          <a:lnTo>
                            <a:pt x="25" y="14"/>
                          </a:lnTo>
                          <a:lnTo>
                            <a:pt x="11" y="14"/>
                          </a:lnTo>
                          <a:lnTo>
                            <a:pt x="15" y="12"/>
                          </a:lnTo>
                          <a:close/>
                        </a:path>
                      </a:pathLst>
                    </a:custGeom>
                    <a:solidFill>
                      <a:srgbClr val="FFFFD0"/>
                    </a:solidFill>
                    <a:ln w="9525">
                      <a:noFill/>
                      <a:round/>
                      <a:headEnd/>
                      <a:tailEnd/>
                    </a:ln>
                  </p:spPr>
                  <p:txBody>
                    <a:bodyPr/>
                    <a:lstStyle/>
                    <a:p>
                      <a:endParaRPr lang="sl-SI"/>
                    </a:p>
                  </p:txBody>
                </p:sp>
                <p:sp>
                  <p:nvSpPr>
                    <p:cNvPr id="4812457" name="Freeform 681"/>
                    <p:cNvSpPr>
                      <a:spLocks/>
                    </p:cNvSpPr>
                    <p:nvPr/>
                  </p:nvSpPr>
                  <p:spPr bwMode="auto">
                    <a:xfrm>
                      <a:off x="2674" y="214"/>
                      <a:ext cx="25" cy="16"/>
                    </a:xfrm>
                    <a:custGeom>
                      <a:avLst/>
                      <a:gdLst/>
                      <a:ahLst/>
                      <a:cxnLst>
                        <a:cxn ang="0">
                          <a:pos x="8" y="2"/>
                        </a:cxn>
                        <a:cxn ang="0">
                          <a:pos x="25" y="11"/>
                        </a:cxn>
                        <a:cxn ang="0">
                          <a:pos x="19" y="16"/>
                        </a:cxn>
                        <a:cxn ang="0">
                          <a:pos x="4" y="7"/>
                        </a:cxn>
                        <a:cxn ang="0">
                          <a:pos x="4" y="11"/>
                        </a:cxn>
                        <a:cxn ang="0">
                          <a:pos x="0" y="2"/>
                        </a:cxn>
                        <a:cxn ang="0">
                          <a:pos x="10" y="0"/>
                        </a:cxn>
                        <a:cxn ang="0">
                          <a:pos x="8" y="2"/>
                        </a:cxn>
                      </a:cxnLst>
                      <a:rect l="0" t="0" r="r" b="b"/>
                      <a:pathLst>
                        <a:path w="25" h="16">
                          <a:moveTo>
                            <a:pt x="8" y="2"/>
                          </a:moveTo>
                          <a:lnTo>
                            <a:pt x="25" y="11"/>
                          </a:lnTo>
                          <a:lnTo>
                            <a:pt x="19" y="16"/>
                          </a:lnTo>
                          <a:lnTo>
                            <a:pt x="4" y="7"/>
                          </a:lnTo>
                          <a:lnTo>
                            <a:pt x="4" y="11"/>
                          </a:lnTo>
                          <a:lnTo>
                            <a:pt x="0" y="2"/>
                          </a:lnTo>
                          <a:lnTo>
                            <a:pt x="10" y="0"/>
                          </a:lnTo>
                          <a:lnTo>
                            <a:pt x="8" y="2"/>
                          </a:lnTo>
                          <a:close/>
                        </a:path>
                      </a:pathLst>
                    </a:custGeom>
                    <a:solidFill>
                      <a:srgbClr val="464646"/>
                    </a:solidFill>
                    <a:ln w="9525">
                      <a:noFill/>
                      <a:round/>
                      <a:headEnd/>
                      <a:tailEnd/>
                    </a:ln>
                  </p:spPr>
                  <p:txBody>
                    <a:bodyPr/>
                    <a:lstStyle/>
                    <a:p>
                      <a:endParaRPr lang="sl-SI"/>
                    </a:p>
                  </p:txBody>
                </p:sp>
                <p:sp>
                  <p:nvSpPr>
                    <p:cNvPr id="4812458" name="Freeform 682"/>
                    <p:cNvSpPr>
                      <a:spLocks/>
                    </p:cNvSpPr>
                    <p:nvPr/>
                  </p:nvSpPr>
                  <p:spPr bwMode="auto">
                    <a:xfrm>
                      <a:off x="2672" y="216"/>
                      <a:ext cx="25" cy="16"/>
                    </a:xfrm>
                    <a:custGeom>
                      <a:avLst/>
                      <a:gdLst/>
                      <a:ahLst/>
                      <a:cxnLst>
                        <a:cxn ang="0">
                          <a:pos x="8" y="3"/>
                        </a:cxn>
                        <a:cxn ang="0">
                          <a:pos x="25" y="12"/>
                        </a:cxn>
                        <a:cxn ang="0">
                          <a:pos x="18" y="16"/>
                        </a:cxn>
                        <a:cxn ang="0">
                          <a:pos x="4" y="7"/>
                        </a:cxn>
                        <a:cxn ang="0">
                          <a:pos x="4" y="12"/>
                        </a:cxn>
                        <a:cxn ang="0">
                          <a:pos x="0" y="3"/>
                        </a:cxn>
                        <a:cxn ang="0">
                          <a:pos x="10" y="0"/>
                        </a:cxn>
                        <a:cxn ang="0">
                          <a:pos x="8" y="3"/>
                        </a:cxn>
                      </a:cxnLst>
                      <a:rect l="0" t="0" r="r" b="b"/>
                      <a:pathLst>
                        <a:path w="25" h="16">
                          <a:moveTo>
                            <a:pt x="8" y="3"/>
                          </a:moveTo>
                          <a:lnTo>
                            <a:pt x="25" y="12"/>
                          </a:lnTo>
                          <a:lnTo>
                            <a:pt x="18" y="16"/>
                          </a:lnTo>
                          <a:lnTo>
                            <a:pt x="4" y="7"/>
                          </a:lnTo>
                          <a:lnTo>
                            <a:pt x="4" y="12"/>
                          </a:lnTo>
                          <a:lnTo>
                            <a:pt x="0" y="3"/>
                          </a:lnTo>
                          <a:lnTo>
                            <a:pt x="10" y="0"/>
                          </a:lnTo>
                          <a:lnTo>
                            <a:pt x="8" y="3"/>
                          </a:lnTo>
                          <a:close/>
                        </a:path>
                      </a:pathLst>
                    </a:custGeom>
                    <a:solidFill>
                      <a:srgbClr val="FFFFD0"/>
                    </a:solidFill>
                    <a:ln w="9525">
                      <a:noFill/>
                      <a:round/>
                      <a:headEnd/>
                      <a:tailEnd/>
                    </a:ln>
                  </p:spPr>
                  <p:txBody>
                    <a:bodyPr/>
                    <a:lstStyle/>
                    <a:p>
                      <a:endParaRPr lang="sl-SI"/>
                    </a:p>
                  </p:txBody>
                </p:sp>
                <p:sp>
                  <p:nvSpPr>
                    <p:cNvPr id="4812459" name="Freeform 683"/>
                    <p:cNvSpPr>
                      <a:spLocks/>
                    </p:cNvSpPr>
                    <p:nvPr/>
                  </p:nvSpPr>
                  <p:spPr bwMode="auto">
                    <a:xfrm>
                      <a:off x="2643" y="214"/>
                      <a:ext cx="25" cy="18"/>
                    </a:xfrm>
                    <a:custGeom>
                      <a:avLst/>
                      <a:gdLst/>
                      <a:ahLst/>
                      <a:cxnLst>
                        <a:cxn ang="0">
                          <a:pos x="16" y="5"/>
                        </a:cxn>
                        <a:cxn ang="0">
                          <a:pos x="0" y="16"/>
                        </a:cxn>
                        <a:cxn ang="0">
                          <a:pos x="6" y="18"/>
                        </a:cxn>
                        <a:cxn ang="0">
                          <a:pos x="18" y="7"/>
                        </a:cxn>
                        <a:cxn ang="0">
                          <a:pos x="22" y="9"/>
                        </a:cxn>
                        <a:cxn ang="0">
                          <a:pos x="25" y="0"/>
                        </a:cxn>
                        <a:cxn ang="0">
                          <a:pos x="14" y="2"/>
                        </a:cxn>
                        <a:cxn ang="0">
                          <a:pos x="16" y="5"/>
                        </a:cxn>
                      </a:cxnLst>
                      <a:rect l="0" t="0" r="r" b="b"/>
                      <a:pathLst>
                        <a:path w="25" h="18">
                          <a:moveTo>
                            <a:pt x="16" y="5"/>
                          </a:moveTo>
                          <a:lnTo>
                            <a:pt x="0" y="16"/>
                          </a:lnTo>
                          <a:lnTo>
                            <a:pt x="6" y="18"/>
                          </a:lnTo>
                          <a:lnTo>
                            <a:pt x="18" y="7"/>
                          </a:lnTo>
                          <a:lnTo>
                            <a:pt x="22" y="9"/>
                          </a:lnTo>
                          <a:lnTo>
                            <a:pt x="25" y="0"/>
                          </a:lnTo>
                          <a:lnTo>
                            <a:pt x="14" y="2"/>
                          </a:lnTo>
                          <a:lnTo>
                            <a:pt x="16" y="5"/>
                          </a:lnTo>
                          <a:close/>
                        </a:path>
                      </a:pathLst>
                    </a:custGeom>
                    <a:solidFill>
                      <a:srgbClr val="464646"/>
                    </a:solidFill>
                    <a:ln w="9525">
                      <a:noFill/>
                      <a:round/>
                      <a:headEnd/>
                      <a:tailEnd/>
                    </a:ln>
                  </p:spPr>
                  <p:txBody>
                    <a:bodyPr/>
                    <a:lstStyle/>
                    <a:p>
                      <a:endParaRPr lang="sl-SI"/>
                    </a:p>
                  </p:txBody>
                </p:sp>
                <p:sp>
                  <p:nvSpPr>
                    <p:cNvPr id="4812460" name="Freeform 684"/>
                    <p:cNvSpPr>
                      <a:spLocks/>
                    </p:cNvSpPr>
                    <p:nvPr/>
                  </p:nvSpPr>
                  <p:spPr bwMode="auto">
                    <a:xfrm>
                      <a:off x="2645" y="216"/>
                      <a:ext cx="25" cy="16"/>
                    </a:xfrm>
                    <a:custGeom>
                      <a:avLst/>
                      <a:gdLst/>
                      <a:ahLst/>
                      <a:cxnLst>
                        <a:cxn ang="0">
                          <a:pos x="16" y="3"/>
                        </a:cxn>
                        <a:cxn ang="0">
                          <a:pos x="0" y="14"/>
                        </a:cxn>
                        <a:cxn ang="0">
                          <a:pos x="6" y="16"/>
                        </a:cxn>
                        <a:cxn ang="0">
                          <a:pos x="18" y="5"/>
                        </a:cxn>
                        <a:cxn ang="0">
                          <a:pos x="23" y="9"/>
                        </a:cxn>
                        <a:cxn ang="0">
                          <a:pos x="25" y="0"/>
                        </a:cxn>
                        <a:cxn ang="0">
                          <a:pos x="14" y="0"/>
                        </a:cxn>
                        <a:cxn ang="0">
                          <a:pos x="16" y="3"/>
                        </a:cxn>
                      </a:cxnLst>
                      <a:rect l="0" t="0" r="r" b="b"/>
                      <a:pathLst>
                        <a:path w="25" h="16">
                          <a:moveTo>
                            <a:pt x="16" y="3"/>
                          </a:moveTo>
                          <a:lnTo>
                            <a:pt x="0" y="14"/>
                          </a:lnTo>
                          <a:lnTo>
                            <a:pt x="6" y="16"/>
                          </a:lnTo>
                          <a:lnTo>
                            <a:pt x="18" y="5"/>
                          </a:lnTo>
                          <a:lnTo>
                            <a:pt x="23" y="9"/>
                          </a:lnTo>
                          <a:lnTo>
                            <a:pt x="25" y="0"/>
                          </a:lnTo>
                          <a:lnTo>
                            <a:pt x="14" y="0"/>
                          </a:lnTo>
                          <a:lnTo>
                            <a:pt x="16" y="3"/>
                          </a:lnTo>
                          <a:close/>
                        </a:path>
                      </a:pathLst>
                    </a:custGeom>
                    <a:solidFill>
                      <a:srgbClr val="FFFFD0"/>
                    </a:solidFill>
                    <a:ln w="9525">
                      <a:noFill/>
                      <a:round/>
                      <a:headEnd/>
                      <a:tailEnd/>
                    </a:ln>
                  </p:spPr>
                  <p:txBody>
                    <a:bodyPr/>
                    <a:lstStyle/>
                    <a:p>
                      <a:endParaRPr lang="sl-SI"/>
                    </a:p>
                  </p:txBody>
                </p:sp>
              </p:grpSp>
              <p:sp>
                <p:nvSpPr>
                  <p:cNvPr id="4812461" name="Line 685"/>
                  <p:cNvSpPr>
                    <a:spLocks noChangeShapeType="1"/>
                  </p:cNvSpPr>
                  <p:nvPr/>
                </p:nvSpPr>
                <p:spPr bwMode="auto">
                  <a:xfrm>
                    <a:off x="2624" y="111"/>
                    <a:ext cx="1" cy="41"/>
                  </a:xfrm>
                  <a:prstGeom prst="line">
                    <a:avLst/>
                  </a:prstGeom>
                  <a:noFill/>
                  <a:ln w="9525">
                    <a:solidFill>
                      <a:srgbClr val="000000"/>
                    </a:solidFill>
                    <a:round/>
                    <a:headEnd/>
                    <a:tailEnd/>
                  </a:ln>
                </p:spPr>
                <p:txBody>
                  <a:bodyPr/>
                  <a:lstStyle/>
                  <a:p>
                    <a:endParaRPr lang="sl-SI"/>
                  </a:p>
                </p:txBody>
              </p:sp>
              <p:sp>
                <p:nvSpPr>
                  <p:cNvPr id="4812462" name="Line 686"/>
                  <p:cNvSpPr>
                    <a:spLocks noChangeShapeType="1"/>
                  </p:cNvSpPr>
                  <p:nvPr/>
                </p:nvSpPr>
                <p:spPr bwMode="auto">
                  <a:xfrm>
                    <a:off x="2568" y="164"/>
                    <a:ext cx="1" cy="29"/>
                  </a:xfrm>
                  <a:prstGeom prst="line">
                    <a:avLst/>
                  </a:prstGeom>
                  <a:noFill/>
                  <a:ln w="9525">
                    <a:solidFill>
                      <a:srgbClr val="000000"/>
                    </a:solidFill>
                    <a:round/>
                    <a:headEnd/>
                    <a:tailEnd/>
                  </a:ln>
                </p:spPr>
                <p:txBody>
                  <a:bodyPr/>
                  <a:lstStyle/>
                  <a:p>
                    <a:endParaRPr lang="sl-SI"/>
                  </a:p>
                </p:txBody>
              </p:sp>
              <p:sp>
                <p:nvSpPr>
                  <p:cNvPr id="4812463" name="Line 687"/>
                  <p:cNvSpPr>
                    <a:spLocks noChangeShapeType="1"/>
                  </p:cNvSpPr>
                  <p:nvPr/>
                </p:nvSpPr>
                <p:spPr bwMode="auto">
                  <a:xfrm>
                    <a:off x="2670" y="168"/>
                    <a:ext cx="1" cy="23"/>
                  </a:xfrm>
                  <a:prstGeom prst="line">
                    <a:avLst/>
                  </a:prstGeom>
                  <a:noFill/>
                  <a:ln w="9525">
                    <a:solidFill>
                      <a:srgbClr val="000000"/>
                    </a:solidFill>
                    <a:round/>
                    <a:headEnd/>
                    <a:tailEnd/>
                  </a:ln>
                </p:spPr>
                <p:txBody>
                  <a:bodyPr/>
                  <a:lstStyle/>
                  <a:p>
                    <a:endParaRPr lang="sl-SI"/>
                  </a:p>
                </p:txBody>
              </p:sp>
              <p:grpSp>
                <p:nvGrpSpPr>
                  <p:cNvPr id="899" name="Group 688"/>
                  <p:cNvGrpSpPr>
                    <a:grpSpLocks/>
                  </p:cNvGrpSpPr>
                  <p:nvPr/>
                </p:nvGrpSpPr>
                <p:grpSpPr bwMode="auto">
                  <a:xfrm>
                    <a:off x="2551" y="146"/>
                    <a:ext cx="146" cy="22"/>
                    <a:chOff x="2551" y="146"/>
                    <a:chExt cx="146" cy="22"/>
                  </a:xfrm>
                </p:grpSpPr>
                <p:sp>
                  <p:nvSpPr>
                    <p:cNvPr id="4812465" name="Rectangle 689"/>
                    <p:cNvSpPr>
                      <a:spLocks noChangeArrowheads="1"/>
                    </p:cNvSpPr>
                    <p:nvPr/>
                  </p:nvSpPr>
                  <p:spPr bwMode="auto">
                    <a:xfrm>
                      <a:off x="2551" y="146"/>
                      <a:ext cx="146" cy="2"/>
                    </a:xfrm>
                    <a:prstGeom prst="rect">
                      <a:avLst/>
                    </a:prstGeom>
                    <a:solidFill>
                      <a:srgbClr val="21277C"/>
                    </a:solidFill>
                    <a:ln w="9525">
                      <a:noFill/>
                      <a:miter lim="800000"/>
                      <a:headEnd/>
                      <a:tailEnd/>
                    </a:ln>
                  </p:spPr>
                  <p:txBody>
                    <a:bodyPr/>
                    <a:lstStyle/>
                    <a:p>
                      <a:endParaRPr lang="sl-SI"/>
                    </a:p>
                  </p:txBody>
                </p:sp>
                <p:sp>
                  <p:nvSpPr>
                    <p:cNvPr id="4812466" name="Rectangle 690"/>
                    <p:cNvSpPr>
                      <a:spLocks noChangeArrowheads="1"/>
                    </p:cNvSpPr>
                    <p:nvPr/>
                  </p:nvSpPr>
                  <p:spPr bwMode="auto">
                    <a:xfrm>
                      <a:off x="2551" y="148"/>
                      <a:ext cx="146" cy="2"/>
                    </a:xfrm>
                    <a:prstGeom prst="rect">
                      <a:avLst/>
                    </a:prstGeom>
                    <a:solidFill>
                      <a:srgbClr val="52619A"/>
                    </a:solidFill>
                    <a:ln w="9525">
                      <a:noFill/>
                      <a:miter lim="800000"/>
                      <a:headEnd/>
                      <a:tailEnd/>
                    </a:ln>
                  </p:spPr>
                  <p:txBody>
                    <a:bodyPr/>
                    <a:lstStyle/>
                    <a:p>
                      <a:endParaRPr lang="sl-SI"/>
                    </a:p>
                  </p:txBody>
                </p:sp>
                <p:sp>
                  <p:nvSpPr>
                    <p:cNvPr id="4812467" name="Rectangle 691"/>
                    <p:cNvSpPr>
                      <a:spLocks noChangeArrowheads="1"/>
                    </p:cNvSpPr>
                    <p:nvPr/>
                  </p:nvSpPr>
                  <p:spPr bwMode="auto">
                    <a:xfrm>
                      <a:off x="2551" y="150"/>
                      <a:ext cx="146" cy="2"/>
                    </a:xfrm>
                    <a:prstGeom prst="rect">
                      <a:avLst/>
                    </a:prstGeom>
                    <a:solidFill>
                      <a:srgbClr val="849CC7"/>
                    </a:solidFill>
                    <a:ln w="9525">
                      <a:noFill/>
                      <a:miter lim="800000"/>
                      <a:headEnd/>
                      <a:tailEnd/>
                    </a:ln>
                  </p:spPr>
                  <p:txBody>
                    <a:bodyPr/>
                    <a:lstStyle/>
                    <a:p>
                      <a:endParaRPr lang="sl-SI"/>
                    </a:p>
                  </p:txBody>
                </p:sp>
                <p:sp>
                  <p:nvSpPr>
                    <p:cNvPr id="4812468" name="Rectangle 692"/>
                    <p:cNvSpPr>
                      <a:spLocks noChangeArrowheads="1"/>
                    </p:cNvSpPr>
                    <p:nvPr/>
                  </p:nvSpPr>
                  <p:spPr bwMode="auto">
                    <a:xfrm>
                      <a:off x="2551" y="152"/>
                      <a:ext cx="146" cy="3"/>
                    </a:xfrm>
                    <a:prstGeom prst="rect">
                      <a:avLst/>
                    </a:prstGeom>
                    <a:solidFill>
                      <a:srgbClr val="A7C6EA"/>
                    </a:solidFill>
                    <a:ln w="9525">
                      <a:noFill/>
                      <a:miter lim="800000"/>
                      <a:headEnd/>
                      <a:tailEnd/>
                    </a:ln>
                  </p:spPr>
                  <p:txBody>
                    <a:bodyPr/>
                    <a:lstStyle/>
                    <a:p>
                      <a:endParaRPr lang="sl-SI"/>
                    </a:p>
                  </p:txBody>
                </p:sp>
                <p:sp>
                  <p:nvSpPr>
                    <p:cNvPr id="4812469" name="Rectangle 693"/>
                    <p:cNvSpPr>
                      <a:spLocks noChangeArrowheads="1"/>
                    </p:cNvSpPr>
                    <p:nvPr/>
                  </p:nvSpPr>
                  <p:spPr bwMode="auto">
                    <a:xfrm>
                      <a:off x="2551" y="155"/>
                      <a:ext cx="146" cy="2"/>
                    </a:xfrm>
                    <a:prstGeom prst="rect">
                      <a:avLst/>
                    </a:prstGeom>
                    <a:solidFill>
                      <a:srgbClr val="BBDDFF"/>
                    </a:solidFill>
                    <a:ln w="9525">
                      <a:noFill/>
                      <a:miter lim="800000"/>
                      <a:headEnd/>
                      <a:tailEnd/>
                    </a:ln>
                  </p:spPr>
                  <p:txBody>
                    <a:bodyPr/>
                    <a:lstStyle/>
                    <a:p>
                      <a:endParaRPr lang="sl-SI"/>
                    </a:p>
                  </p:txBody>
                </p:sp>
                <p:sp>
                  <p:nvSpPr>
                    <p:cNvPr id="4812470" name="Rectangle 694"/>
                    <p:cNvSpPr>
                      <a:spLocks noChangeArrowheads="1"/>
                    </p:cNvSpPr>
                    <p:nvPr/>
                  </p:nvSpPr>
                  <p:spPr bwMode="auto">
                    <a:xfrm>
                      <a:off x="2551" y="157"/>
                      <a:ext cx="146" cy="2"/>
                    </a:xfrm>
                    <a:prstGeom prst="rect">
                      <a:avLst/>
                    </a:prstGeom>
                    <a:solidFill>
                      <a:srgbClr val="BBDDFF"/>
                    </a:solidFill>
                    <a:ln w="9525">
                      <a:noFill/>
                      <a:miter lim="800000"/>
                      <a:headEnd/>
                      <a:tailEnd/>
                    </a:ln>
                  </p:spPr>
                  <p:txBody>
                    <a:bodyPr/>
                    <a:lstStyle/>
                    <a:p>
                      <a:endParaRPr lang="sl-SI"/>
                    </a:p>
                  </p:txBody>
                </p:sp>
                <p:sp>
                  <p:nvSpPr>
                    <p:cNvPr id="4812471" name="Rectangle 695"/>
                    <p:cNvSpPr>
                      <a:spLocks noChangeArrowheads="1"/>
                    </p:cNvSpPr>
                    <p:nvPr/>
                  </p:nvSpPr>
                  <p:spPr bwMode="auto">
                    <a:xfrm>
                      <a:off x="2551" y="159"/>
                      <a:ext cx="146" cy="3"/>
                    </a:xfrm>
                    <a:prstGeom prst="rect">
                      <a:avLst/>
                    </a:prstGeom>
                    <a:solidFill>
                      <a:srgbClr val="A7C6EA"/>
                    </a:solidFill>
                    <a:ln w="9525">
                      <a:noFill/>
                      <a:miter lim="800000"/>
                      <a:headEnd/>
                      <a:tailEnd/>
                    </a:ln>
                  </p:spPr>
                  <p:txBody>
                    <a:bodyPr/>
                    <a:lstStyle/>
                    <a:p>
                      <a:endParaRPr lang="sl-SI"/>
                    </a:p>
                  </p:txBody>
                </p:sp>
                <p:sp>
                  <p:nvSpPr>
                    <p:cNvPr id="4812472" name="Rectangle 696"/>
                    <p:cNvSpPr>
                      <a:spLocks noChangeArrowheads="1"/>
                    </p:cNvSpPr>
                    <p:nvPr/>
                  </p:nvSpPr>
                  <p:spPr bwMode="auto">
                    <a:xfrm>
                      <a:off x="2551" y="162"/>
                      <a:ext cx="146" cy="2"/>
                    </a:xfrm>
                    <a:prstGeom prst="rect">
                      <a:avLst/>
                    </a:prstGeom>
                    <a:solidFill>
                      <a:srgbClr val="839BC6"/>
                    </a:solidFill>
                    <a:ln w="9525">
                      <a:noFill/>
                      <a:miter lim="800000"/>
                      <a:headEnd/>
                      <a:tailEnd/>
                    </a:ln>
                  </p:spPr>
                  <p:txBody>
                    <a:bodyPr/>
                    <a:lstStyle/>
                    <a:p>
                      <a:endParaRPr lang="sl-SI"/>
                    </a:p>
                  </p:txBody>
                </p:sp>
                <p:sp>
                  <p:nvSpPr>
                    <p:cNvPr id="4812473" name="Rectangle 697"/>
                    <p:cNvSpPr>
                      <a:spLocks noChangeArrowheads="1"/>
                    </p:cNvSpPr>
                    <p:nvPr/>
                  </p:nvSpPr>
                  <p:spPr bwMode="auto">
                    <a:xfrm>
                      <a:off x="2551" y="164"/>
                      <a:ext cx="146" cy="2"/>
                    </a:xfrm>
                    <a:prstGeom prst="rect">
                      <a:avLst/>
                    </a:prstGeom>
                    <a:solidFill>
                      <a:srgbClr val="52619A"/>
                    </a:solidFill>
                    <a:ln w="9525">
                      <a:noFill/>
                      <a:miter lim="800000"/>
                      <a:headEnd/>
                      <a:tailEnd/>
                    </a:ln>
                  </p:spPr>
                  <p:txBody>
                    <a:bodyPr/>
                    <a:lstStyle/>
                    <a:p>
                      <a:endParaRPr lang="sl-SI"/>
                    </a:p>
                  </p:txBody>
                </p:sp>
                <p:sp>
                  <p:nvSpPr>
                    <p:cNvPr id="4812474" name="Rectangle 698"/>
                    <p:cNvSpPr>
                      <a:spLocks noChangeArrowheads="1"/>
                    </p:cNvSpPr>
                    <p:nvPr/>
                  </p:nvSpPr>
                  <p:spPr bwMode="auto">
                    <a:xfrm>
                      <a:off x="2551" y="166"/>
                      <a:ext cx="146" cy="2"/>
                    </a:xfrm>
                    <a:prstGeom prst="rect">
                      <a:avLst/>
                    </a:prstGeom>
                    <a:solidFill>
                      <a:srgbClr val="000076"/>
                    </a:solidFill>
                    <a:ln w="9525">
                      <a:noFill/>
                      <a:miter lim="800000"/>
                      <a:headEnd/>
                      <a:tailEnd/>
                    </a:ln>
                  </p:spPr>
                  <p:txBody>
                    <a:bodyPr/>
                    <a:lstStyle/>
                    <a:p>
                      <a:endParaRPr lang="sl-SI"/>
                    </a:p>
                  </p:txBody>
                </p:sp>
              </p:grpSp>
            </p:grpSp>
          </p:grpSp>
        </p:grpSp>
        <p:sp>
          <p:nvSpPr>
            <p:cNvPr id="4812475" name="Rectangle 699"/>
            <p:cNvSpPr>
              <a:spLocks noChangeArrowheads="1"/>
            </p:cNvSpPr>
            <p:nvPr/>
          </p:nvSpPr>
          <p:spPr bwMode="auto">
            <a:xfrm>
              <a:off x="192" y="658"/>
              <a:ext cx="798" cy="136"/>
            </a:xfrm>
            <a:prstGeom prst="rect">
              <a:avLst/>
            </a:prstGeom>
            <a:noFill/>
            <a:ln w="9525">
              <a:noFill/>
              <a:miter lim="800000"/>
              <a:headEnd/>
              <a:tailEnd/>
            </a:ln>
          </p:spPr>
          <p:txBody>
            <a:bodyPr lIns="0" tIns="0" rIns="0" bIns="0">
              <a:spAutoFit/>
            </a:bodyPr>
            <a:lstStyle/>
            <a:p>
              <a:pPr defTabSz="811213">
                <a:lnSpc>
                  <a:spcPct val="100000"/>
                </a:lnSpc>
              </a:pPr>
              <a:r>
                <a:rPr lang="en-US" sz="1400" b="1" i="1" dirty="0">
                  <a:solidFill>
                    <a:srgbClr val="ED2121"/>
                  </a:solidFill>
                </a:rPr>
                <a:t> </a:t>
              </a:r>
              <a:r>
                <a:rPr lang="sl-SI" sz="1400" b="1" i="1" dirty="0" smtClean="0">
                  <a:solidFill>
                    <a:srgbClr val="ED2121"/>
                  </a:solidFill>
                </a:rPr>
                <a:t>Elementi IT</a:t>
              </a:r>
              <a:endParaRPr lang="en-US" sz="1400" b="1" i="1" dirty="0">
                <a:solidFill>
                  <a:srgbClr val="ED2121"/>
                </a:solidFill>
              </a:endParaRPr>
            </a:p>
          </p:txBody>
        </p:sp>
      </p:grpSp>
      <p:sp>
        <p:nvSpPr>
          <p:cNvPr id="901" name="Rectangle 504"/>
          <p:cNvSpPr>
            <a:spLocks noChangeArrowheads="1"/>
          </p:cNvSpPr>
          <p:nvPr/>
        </p:nvSpPr>
        <p:spPr bwMode="auto">
          <a:xfrm>
            <a:off x="1858933" y="1786560"/>
            <a:ext cx="5686425" cy="136525"/>
          </a:xfrm>
          <a:prstGeom prst="rect">
            <a:avLst/>
          </a:prstGeom>
          <a:solidFill>
            <a:srgbClr val="33CC33"/>
          </a:solidFill>
          <a:ln w="9525">
            <a:solidFill>
              <a:srgbClr val="000000"/>
            </a:solidFill>
            <a:miter lim="800000"/>
            <a:headEnd/>
            <a:tailEnd/>
          </a:ln>
        </p:spPr>
        <p:txBody>
          <a:bodyPr/>
          <a:lstStyle/>
          <a:p>
            <a:endParaRPr lang="sl-SI"/>
          </a:p>
        </p:txBody>
      </p:sp>
      <p:sp>
        <p:nvSpPr>
          <p:cNvPr id="709" name="Rectangle 507"/>
          <p:cNvSpPr>
            <a:spLocks noChangeArrowheads="1"/>
          </p:cNvSpPr>
          <p:nvPr/>
        </p:nvSpPr>
        <p:spPr bwMode="auto">
          <a:xfrm>
            <a:off x="638145" y="1760525"/>
            <a:ext cx="1035540" cy="215444"/>
          </a:xfrm>
          <a:prstGeom prst="rect">
            <a:avLst/>
          </a:prstGeom>
          <a:noFill/>
          <a:ln w="9525">
            <a:noFill/>
            <a:miter lim="800000"/>
            <a:headEnd/>
            <a:tailEnd/>
          </a:ln>
        </p:spPr>
        <p:txBody>
          <a:bodyPr wrap="none" lIns="0" tIns="0" rIns="0" bIns="0">
            <a:spAutoFit/>
          </a:bodyPr>
          <a:lstStyle/>
          <a:p>
            <a:pPr algn="l" defTabSz="811213">
              <a:lnSpc>
                <a:spcPct val="100000"/>
              </a:lnSpc>
            </a:pPr>
            <a:r>
              <a:rPr lang="sl-SI" sz="1400" dirty="0" smtClean="0"/>
              <a:t>El. napajanje</a:t>
            </a:r>
            <a:endParaRPr lang="en-US" sz="1400" dirty="0"/>
          </a:p>
        </p:txBody>
      </p:sp>
      <p:sp>
        <p:nvSpPr>
          <p:cNvPr id="710" name="Rectangle 508"/>
          <p:cNvSpPr>
            <a:spLocks noChangeArrowheads="1"/>
          </p:cNvSpPr>
          <p:nvPr/>
        </p:nvSpPr>
        <p:spPr bwMode="auto">
          <a:xfrm>
            <a:off x="7762845" y="1746237"/>
            <a:ext cx="508152" cy="21544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dirty="0" smtClean="0">
                <a:solidFill>
                  <a:srgbClr val="000000"/>
                </a:solidFill>
              </a:rPr>
              <a:t>99.4%</a:t>
            </a:r>
            <a:endParaRPr lang="en-US" sz="1400" dirty="0"/>
          </a:p>
        </p:txBody>
      </p:sp>
      <p:sp>
        <p:nvSpPr>
          <p:cNvPr id="707" name="Rectangle 699"/>
          <p:cNvSpPr>
            <a:spLocks noChangeArrowheads="1"/>
          </p:cNvSpPr>
          <p:nvPr/>
        </p:nvSpPr>
        <p:spPr bwMode="auto">
          <a:xfrm>
            <a:off x="285720" y="1500174"/>
            <a:ext cx="1266825" cy="215900"/>
          </a:xfrm>
          <a:prstGeom prst="rect">
            <a:avLst/>
          </a:prstGeom>
          <a:noFill/>
          <a:ln w="9525">
            <a:noFill/>
            <a:miter lim="800000"/>
            <a:headEnd/>
            <a:tailEnd/>
          </a:ln>
        </p:spPr>
        <p:txBody>
          <a:bodyPr lIns="0" tIns="0" rIns="0" bIns="0">
            <a:spAutoFit/>
          </a:bodyPr>
          <a:lstStyle/>
          <a:p>
            <a:pPr defTabSz="811213">
              <a:lnSpc>
                <a:spcPct val="100000"/>
              </a:lnSpc>
            </a:pPr>
            <a:r>
              <a:rPr lang="en-US" sz="1400" b="1" i="1" dirty="0">
                <a:solidFill>
                  <a:srgbClr val="ED2121"/>
                </a:solidFill>
              </a:rPr>
              <a:t> </a:t>
            </a:r>
            <a:r>
              <a:rPr lang="sl-SI" sz="1400" b="1" i="1" dirty="0" smtClean="0">
                <a:solidFill>
                  <a:srgbClr val="ED2121"/>
                </a:solidFill>
              </a:rPr>
              <a:t>Infrastruktura</a:t>
            </a:r>
            <a:endParaRPr lang="en-US" sz="1400" b="1" i="1" dirty="0">
              <a:solidFill>
                <a:srgbClr val="ED2121"/>
              </a:solidFill>
            </a:endParaRPr>
          </a:p>
        </p:txBody>
      </p:sp>
      <p:sp>
        <p:nvSpPr>
          <p:cNvPr id="909" name="Rectangle 151"/>
          <p:cNvSpPr>
            <a:spLocks noChangeArrowheads="1"/>
          </p:cNvSpPr>
          <p:nvPr/>
        </p:nvSpPr>
        <p:spPr bwMode="auto">
          <a:xfrm>
            <a:off x="1860522" y="2046278"/>
            <a:ext cx="5686425" cy="139700"/>
          </a:xfrm>
          <a:prstGeom prst="rect">
            <a:avLst/>
          </a:prstGeom>
          <a:solidFill>
            <a:srgbClr val="33CC33"/>
          </a:solidFill>
          <a:ln w="9525">
            <a:solidFill>
              <a:srgbClr val="000000"/>
            </a:solidFill>
            <a:miter lim="800000"/>
            <a:headEnd/>
            <a:tailEnd/>
          </a:ln>
        </p:spPr>
        <p:txBody>
          <a:bodyPr/>
          <a:lstStyle/>
          <a:p>
            <a:endParaRPr lang="sl-SI"/>
          </a:p>
        </p:txBody>
      </p:sp>
      <p:sp>
        <p:nvSpPr>
          <p:cNvPr id="906" name="Rectangle 155"/>
          <p:cNvSpPr>
            <a:spLocks noChangeArrowheads="1"/>
          </p:cNvSpPr>
          <p:nvPr/>
        </p:nvSpPr>
        <p:spPr bwMode="auto">
          <a:xfrm>
            <a:off x="642910" y="2006590"/>
            <a:ext cx="1004442" cy="215444"/>
          </a:xfrm>
          <a:prstGeom prst="rect">
            <a:avLst/>
          </a:prstGeom>
          <a:noFill/>
          <a:ln w="9525">
            <a:noFill/>
            <a:miter lim="800000"/>
            <a:headEnd/>
            <a:tailEnd/>
          </a:ln>
        </p:spPr>
        <p:txBody>
          <a:bodyPr wrap="none" lIns="0" tIns="0" rIns="0" bIns="0">
            <a:spAutoFit/>
          </a:bodyPr>
          <a:lstStyle/>
          <a:p>
            <a:pPr algn="l" defTabSz="811213">
              <a:lnSpc>
                <a:spcPct val="100000"/>
              </a:lnSpc>
            </a:pPr>
            <a:r>
              <a:rPr lang="sl-SI" sz="1400" dirty="0" smtClean="0"/>
              <a:t>Teh. hlajenje</a:t>
            </a:r>
            <a:endParaRPr lang="en-US" sz="1400" dirty="0"/>
          </a:p>
        </p:txBody>
      </p:sp>
      <p:sp>
        <p:nvSpPr>
          <p:cNvPr id="907" name="Rectangle 156"/>
          <p:cNvSpPr>
            <a:spLocks noChangeArrowheads="1"/>
          </p:cNvSpPr>
          <p:nvPr/>
        </p:nvSpPr>
        <p:spPr bwMode="auto">
          <a:xfrm>
            <a:off x="7764435" y="2006590"/>
            <a:ext cx="508152" cy="215444"/>
          </a:xfrm>
          <a:prstGeom prst="rect">
            <a:avLst/>
          </a:prstGeom>
          <a:noFill/>
          <a:ln w="9525">
            <a:noFill/>
            <a:miter lim="800000"/>
            <a:headEnd/>
            <a:tailEnd/>
          </a:ln>
        </p:spPr>
        <p:txBody>
          <a:bodyPr wrap="none" lIns="0" tIns="0" rIns="0" bIns="0">
            <a:spAutoFit/>
          </a:bodyPr>
          <a:lstStyle/>
          <a:p>
            <a:pPr algn="l" defTabSz="811213">
              <a:lnSpc>
                <a:spcPct val="100000"/>
              </a:lnSpc>
            </a:pPr>
            <a:r>
              <a:rPr lang="en-US" sz="1400" b="1" dirty="0" smtClean="0">
                <a:solidFill>
                  <a:srgbClr val="000000"/>
                </a:solidFill>
              </a:rPr>
              <a:t>99.2%</a:t>
            </a:r>
            <a:endParaRPr lang="en-US" sz="1400" dirty="0"/>
          </a:p>
        </p:txBody>
      </p:sp>
      <p:sp>
        <p:nvSpPr>
          <p:cNvPr id="916" name="Rectangle 505"/>
          <p:cNvSpPr>
            <a:spLocks noChangeArrowheads="1"/>
          </p:cNvSpPr>
          <p:nvPr/>
        </p:nvSpPr>
        <p:spPr bwMode="auto">
          <a:xfrm>
            <a:off x="4216585" y="2049453"/>
            <a:ext cx="690543" cy="136525"/>
          </a:xfrm>
          <a:prstGeom prst="rect">
            <a:avLst/>
          </a:prstGeom>
          <a:solidFill>
            <a:srgbClr val="FFFF00"/>
          </a:solidFill>
          <a:ln w="9525">
            <a:solidFill>
              <a:srgbClr val="000000"/>
            </a:solidFill>
            <a:miter lim="800000"/>
            <a:headEnd/>
            <a:tailEnd/>
          </a:ln>
        </p:spPr>
        <p:txBody>
          <a:bodyPr/>
          <a:lstStyle/>
          <a:p>
            <a:endParaRPr lang="sl-SI"/>
          </a:p>
        </p:txBody>
      </p:sp>
      <p:sp>
        <p:nvSpPr>
          <p:cNvPr id="917" name="Rectangle 505"/>
          <p:cNvSpPr>
            <a:spLocks noChangeArrowheads="1"/>
          </p:cNvSpPr>
          <p:nvPr/>
        </p:nvSpPr>
        <p:spPr bwMode="auto">
          <a:xfrm>
            <a:off x="4216585" y="1785926"/>
            <a:ext cx="690543" cy="136525"/>
          </a:xfrm>
          <a:prstGeom prst="rect">
            <a:avLst/>
          </a:prstGeom>
          <a:solidFill>
            <a:srgbClr val="FFFF00"/>
          </a:solidFill>
          <a:ln w="9525">
            <a:solidFill>
              <a:srgbClr val="000000"/>
            </a:solidFill>
            <a:miter lim="800000"/>
            <a:headEnd/>
            <a:tailEnd/>
          </a:ln>
        </p:spPr>
        <p:txBody>
          <a:bodyPr/>
          <a:lstStyle/>
          <a:p>
            <a:endParaRPr lang="sl-SI"/>
          </a:p>
        </p:txBody>
      </p:sp>
      <p:sp>
        <p:nvSpPr>
          <p:cNvPr id="913" name="Rectangle 152"/>
          <p:cNvSpPr>
            <a:spLocks noChangeArrowheads="1"/>
          </p:cNvSpPr>
          <p:nvPr/>
        </p:nvSpPr>
        <p:spPr bwMode="auto">
          <a:xfrm>
            <a:off x="5586092" y="1785926"/>
            <a:ext cx="164804" cy="142876"/>
          </a:xfrm>
          <a:prstGeom prst="rect">
            <a:avLst/>
          </a:prstGeom>
          <a:solidFill>
            <a:srgbClr val="FF0000"/>
          </a:solidFill>
          <a:ln w="9525">
            <a:solidFill>
              <a:srgbClr val="000000"/>
            </a:solidFill>
            <a:miter lim="800000"/>
            <a:headEnd/>
            <a:tailEnd/>
          </a:ln>
        </p:spPr>
        <p:txBody>
          <a:bodyPr/>
          <a:lstStyle/>
          <a:p>
            <a:endParaRPr lang="sl-SI"/>
          </a:p>
        </p:txBody>
      </p:sp>
      <p:grpSp>
        <p:nvGrpSpPr>
          <p:cNvPr id="900" name="Skupina 951"/>
          <p:cNvGrpSpPr/>
          <p:nvPr/>
        </p:nvGrpSpPr>
        <p:grpSpPr>
          <a:xfrm>
            <a:off x="5271655" y="1500174"/>
            <a:ext cx="766049" cy="4138626"/>
            <a:chOff x="5271655" y="1500174"/>
            <a:chExt cx="766049" cy="4138626"/>
          </a:xfrm>
        </p:grpSpPr>
        <p:sp>
          <p:nvSpPr>
            <p:cNvPr id="919" name="Rectangle 152"/>
            <p:cNvSpPr>
              <a:spLocks noChangeArrowheads="1"/>
            </p:cNvSpPr>
            <p:nvPr/>
          </p:nvSpPr>
          <p:spPr bwMode="auto">
            <a:xfrm>
              <a:off x="5586092" y="2043102"/>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2" name="Rectangle 152"/>
            <p:cNvSpPr>
              <a:spLocks noChangeArrowheads="1"/>
            </p:cNvSpPr>
            <p:nvPr/>
          </p:nvSpPr>
          <p:spPr bwMode="auto">
            <a:xfrm>
              <a:off x="5586092" y="2801932"/>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3" name="Rectangle 152"/>
            <p:cNvSpPr>
              <a:spLocks noChangeArrowheads="1"/>
            </p:cNvSpPr>
            <p:nvPr/>
          </p:nvSpPr>
          <p:spPr bwMode="auto">
            <a:xfrm>
              <a:off x="5586092" y="3100382"/>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4" name="Rectangle 152"/>
            <p:cNvSpPr>
              <a:spLocks noChangeArrowheads="1"/>
            </p:cNvSpPr>
            <p:nvPr/>
          </p:nvSpPr>
          <p:spPr bwMode="auto">
            <a:xfrm>
              <a:off x="5586092" y="3376606"/>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5" name="Rectangle 152"/>
            <p:cNvSpPr>
              <a:spLocks noChangeArrowheads="1"/>
            </p:cNvSpPr>
            <p:nvPr/>
          </p:nvSpPr>
          <p:spPr bwMode="auto">
            <a:xfrm>
              <a:off x="5586092" y="3650005"/>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6" name="Rectangle 152"/>
            <p:cNvSpPr>
              <a:spLocks noChangeArrowheads="1"/>
            </p:cNvSpPr>
            <p:nvPr/>
          </p:nvSpPr>
          <p:spPr bwMode="auto">
            <a:xfrm>
              <a:off x="5586092" y="3929057"/>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7" name="Rectangle 152"/>
            <p:cNvSpPr>
              <a:spLocks noChangeArrowheads="1"/>
            </p:cNvSpPr>
            <p:nvPr/>
          </p:nvSpPr>
          <p:spPr bwMode="auto">
            <a:xfrm>
              <a:off x="5586092" y="4203694"/>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8" name="Rectangle 152"/>
            <p:cNvSpPr>
              <a:spLocks noChangeArrowheads="1"/>
            </p:cNvSpPr>
            <p:nvPr/>
          </p:nvSpPr>
          <p:spPr bwMode="auto">
            <a:xfrm>
              <a:off x="5586092" y="4476743"/>
              <a:ext cx="164804" cy="142876"/>
            </a:xfrm>
            <a:prstGeom prst="rect">
              <a:avLst/>
            </a:prstGeom>
            <a:solidFill>
              <a:srgbClr val="FF0000"/>
            </a:solidFill>
            <a:ln w="9525">
              <a:solidFill>
                <a:srgbClr val="000000"/>
              </a:solidFill>
              <a:miter lim="800000"/>
              <a:headEnd/>
              <a:tailEnd/>
            </a:ln>
          </p:spPr>
          <p:txBody>
            <a:bodyPr/>
            <a:lstStyle/>
            <a:p>
              <a:endParaRPr lang="sl-SI"/>
            </a:p>
          </p:txBody>
        </p:sp>
        <p:sp>
          <p:nvSpPr>
            <p:cNvPr id="939" name="Rectangle 152"/>
            <p:cNvSpPr>
              <a:spLocks noChangeArrowheads="1"/>
            </p:cNvSpPr>
            <p:nvPr/>
          </p:nvSpPr>
          <p:spPr bwMode="auto">
            <a:xfrm>
              <a:off x="5586092" y="5091101"/>
              <a:ext cx="164804" cy="279399"/>
            </a:xfrm>
            <a:prstGeom prst="rect">
              <a:avLst/>
            </a:prstGeom>
            <a:solidFill>
              <a:srgbClr val="FF0000"/>
            </a:solidFill>
            <a:ln w="9525">
              <a:solidFill>
                <a:srgbClr val="000000"/>
              </a:solidFill>
              <a:miter lim="800000"/>
              <a:headEnd/>
              <a:tailEnd/>
            </a:ln>
          </p:spPr>
          <p:txBody>
            <a:bodyPr/>
            <a:lstStyle/>
            <a:p>
              <a:endParaRPr lang="sl-SI"/>
            </a:p>
          </p:txBody>
        </p:sp>
        <p:sp>
          <p:nvSpPr>
            <p:cNvPr id="947" name="Elipsa 946"/>
            <p:cNvSpPr/>
            <p:nvPr/>
          </p:nvSpPr>
          <p:spPr bwMode="auto">
            <a:xfrm>
              <a:off x="5271655" y="1500174"/>
              <a:ext cx="766049" cy="4138626"/>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sl-SI" sz="2400" b="0" i="0" u="none" strike="noStrike" cap="none" normalizeH="0" baseline="0" smtClean="0">
                <a:ln>
                  <a:noFill/>
                </a:ln>
                <a:solidFill>
                  <a:schemeClr val="tx1"/>
                </a:solidFill>
                <a:effectLst/>
                <a:latin typeface="Arial" pitchFamily="34" charset="0"/>
              </a:endParaRPr>
            </a:p>
          </p:txBody>
        </p:sp>
      </p:grpSp>
      <p:sp>
        <p:nvSpPr>
          <p:cNvPr id="910" name="Rectangle 152"/>
          <p:cNvSpPr>
            <a:spLocks noChangeArrowheads="1"/>
          </p:cNvSpPr>
          <p:nvPr/>
        </p:nvSpPr>
        <p:spPr bwMode="auto">
          <a:xfrm>
            <a:off x="6674141" y="2046278"/>
            <a:ext cx="236242" cy="139700"/>
          </a:xfrm>
          <a:prstGeom prst="rect">
            <a:avLst/>
          </a:prstGeom>
          <a:solidFill>
            <a:srgbClr val="FF0000"/>
          </a:solidFill>
          <a:ln w="9525">
            <a:solidFill>
              <a:srgbClr val="000000"/>
            </a:solidFill>
            <a:miter lim="800000"/>
            <a:headEnd/>
            <a:tailEnd/>
          </a:ln>
        </p:spPr>
        <p:txBody>
          <a:bodyPr/>
          <a:lstStyle/>
          <a:p>
            <a:endParaRPr lang="sl-SI"/>
          </a:p>
        </p:txBody>
      </p:sp>
      <p:grpSp>
        <p:nvGrpSpPr>
          <p:cNvPr id="902" name="Skupina 952"/>
          <p:cNvGrpSpPr/>
          <p:nvPr/>
        </p:nvGrpSpPr>
        <p:grpSpPr>
          <a:xfrm>
            <a:off x="6397626" y="1612390"/>
            <a:ext cx="766049" cy="4138626"/>
            <a:chOff x="6397626" y="1612390"/>
            <a:chExt cx="766049" cy="4138626"/>
          </a:xfrm>
        </p:grpSpPr>
        <p:sp>
          <p:nvSpPr>
            <p:cNvPr id="940" name="Rectangle 152"/>
            <p:cNvSpPr>
              <a:spLocks noChangeArrowheads="1"/>
            </p:cNvSpPr>
            <p:nvPr/>
          </p:nvSpPr>
          <p:spPr bwMode="auto">
            <a:xfrm>
              <a:off x="6674141" y="2805108"/>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1" name="Rectangle 152"/>
            <p:cNvSpPr>
              <a:spLocks noChangeArrowheads="1"/>
            </p:cNvSpPr>
            <p:nvPr/>
          </p:nvSpPr>
          <p:spPr bwMode="auto">
            <a:xfrm>
              <a:off x="6674141" y="3100382"/>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2" name="Rectangle 152"/>
            <p:cNvSpPr>
              <a:spLocks noChangeArrowheads="1"/>
            </p:cNvSpPr>
            <p:nvPr/>
          </p:nvSpPr>
          <p:spPr bwMode="auto">
            <a:xfrm>
              <a:off x="6674141" y="3375018"/>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3" name="Rectangle 152"/>
            <p:cNvSpPr>
              <a:spLocks noChangeArrowheads="1"/>
            </p:cNvSpPr>
            <p:nvPr/>
          </p:nvSpPr>
          <p:spPr bwMode="auto">
            <a:xfrm>
              <a:off x="6674141" y="3653181"/>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4" name="Rectangle 152"/>
            <p:cNvSpPr>
              <a:spLocks noChangeArrowheads="1"/>
            </p:cNvSpPr>
            <p:nvPr/>
          </p:nvSpPr>
          <p:spPr bwMode="auto">
            <a:xfrm>
              <a:off x="6674141" y="3929057"/>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5" name="Rectangle 152"/>
            <p:cNvSpPr>
              <a:spLocks noChangeArrowheads="1"/>
            </p:cNvSpPr>
            <p:nvPr/>
          </p:nvSpPr>
          <p:spPr bwMode="auto">
            <a:xfrm>
              <a:off x="6674141" y="4475156"/>
              <a:ext cx="236242" cy="139700"/>
            </a:xfrm>
            <a:prstGeom prst="rect">
              <a:avLst/>
            </a:prstGeom>
            <a:solidFill>
              <a:srgbClr val="FF0000"/>
            </a:solidFill>
            <a:ln w="9525">
              <a:solidFill>
                <a:srgbClr val="000000"/>
              </a:solidFill>
              <a:miter lim="800000"/>
              <a:headEnd/>
              <a:tailEnd/>
            </a:ln>
          </p:spPr>
          <p:txBody>
            <a:bodyPr/>
            <a:lstStyle/>
            <a:p>
              <a:endParaRPr lang="sl-SI"/>
            </a:p>
          </p:txBody>
        </p:sp>
        <p:sp>
          <p:nvSpPr>
            <p:cNvPr id="946" name="Rectangle 152"/>
            <p:cNvSpPr>
              <a:spLocks noChangeArrowheads="1"/>
            </p:cNvSpPr>
            <p:nvPr/>
          </p:nvSpPr>
          <p:spPr bwMode="auto">
            <a:xfrm>
              <a:off x="6674141" y="5091101"/>
              <a:ext cx="236242" cy="279400"/>
            </a:xfrm>
            <a:prstGeom prst="rect">
              <a:avLst/>
            </a:prstGeom>
            <a:solidFill>
              <a:srgbClr val="FF0000"/>
            </a:solidFill>
            <a:ln w="9525">
              <a:solidFill>
                <a:srgbClr val="000000"/>
              </a:solidFill>
              <a:miter lim="800000"/>
              <a:headEnd/>
              <a:tailEnd/>
            </a:ln>
          </p:spPr>
          <p:txBody>
            <a:bodyPr/>
            <a:lstStyle/>
            <a:p>
              <a:endParaRPr lang="sl-SI"/>
            </a:p>
          </p:txBody>
        </p:sp>
        <p:sp>
          <p:nvSpPr>
            <p:cNvPr id="948" name="Elipsa 947"/>
            <p:cNvSpPr/>
            <p:nvPr/>
          </p:nvSpPr>
          <p:spPr bwMode="auto">
            <a:xfrm>
              <a:off x="6397626" y="1612390"/>
              <a:ext cx="766049" cy="4138626"/>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accent2"/>
                </a:buClr>
                <a:buSzTx/>
                <a:buFont typeface="Wingdings" pitchFamily="2" charset="2"/>
                <a:buNone/>
                <a:tabLst/>
              </a:pPr>
              <a:endParaRPr kumimoji="0" lang="sl-SI" sz="2400" b="0" i="0" u="none" strike="noStrike" cap="none" normalizeH="0" baseline="0" smtClean="0">
                <a:ln>
                  <a:noFill/>
                </a:ln>
                <a:solidFill>
                  <a:schemeClr val="tx1"/>
                </a:solidFill>
                <a:effectLst/>
                <a:latin typeface="Arial" pitchFamily="34" charset="0"/>
              </a:endParaRPr>
            </a:p>
          </p:txBody>
        </p:sp>
        <p:sp>
          <p:nvSpPr>
            <p:cNvPr id="950" name="Rectangle 152"/>
            <p:cNvSpPr>
              <a:spLocks noChangeArrowheads="1"/>
            </p:cNvSpPr>
            <p:nvPr/>
          </p:nvSpPr>
          <p:spPr bwMode="auto">
            <a:xfrm>
              <a:off x="6674141" y="4206870"/>
              <a:ext cx="236242" cy="139700"/>
            </a:xfrm>
            <a:prstGeom prst="rect">
              <a:avLst/>
            </a:prstGeom>
            <a:solidFill>
              <a:srgbClr val="FF0000"/>
            </a:solidFill>
            <a:ln w="9525">
              <a:solidFill>
                <a:srgbClr val="000000"/>
              </a:solidFill>
              <a:miter lim="800000"/>
              <a:headEnd/>
              <a:tailEnd/>
            </a:ln>
          </p:spPr>
          <p:txBody>
            <a:bodyPr/>
            <a:lstStyle/>
            <a:p>
              <a:endParaRPr lang="sl-SI"/>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0"/>
                                        </p:tgtEl>
                                        <p:attrNameLst>
                                          <p:attrName>style.visibility</p:attrName>
                                        </p:attrNameLst>
                                      </p:cBhvr>
                                      <p:to>
                                        <p:strVal val="visible"/>
                                      </p:to>
                                    </p:set>
                                    <p:anim calcmode="lin" valueType="num">
                                      <p:cBhvr additive="base">
                                        <p:cTn id="13" dur="500" fill="hold"/>
                                        <p:tgtEl>
                                          <p:spTgt spid="900"/>
                                        </p:tgtEl>
                                        <p:attrNameLst>
                                          <p:attrName>ppt_x</p:attrName>
                                        </p:attrNameLst>
                                      </p:cBhvr>
                                      <p:tavLst>
                                        <p:tav tm="0">
                                          <p:val>
                                            <p:strVal val="#ppt_x"/>
                                          </p:val>
                                        </p:tav>
                                        <p:tav tm="100000">
                                          <p:val>
                                            <p:strVal val="#ppt_x"/>
                                          </p:val>
                                        </p:tav>
                                      </p:tavLst>
                                    </p:anim>
                                    <p:anim calcmode="lin" valueType="num">
                                      <p:cBhvr additive="base">
                                        <p:cTn id="14" dur="500" fill="hold"/>
                                        <p:tgtEl>
                                          <p:spTgt spid="9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2"/>
                                        </p:tgtEl>
                                        <p:attrNameLst>
                                          <p:attrName>style.visibility</p:attrName>
                                        </p:attrNameLst>
                                      </p:cBhvr>
                                      <p:to>
                                        <p:strVal val="visible"/>
                                      </p:to>
                                    </p:set>
                                    <p:anim calcmode="lin" valueType="num">
                                      <p:cBhvr additive="base">
                                        <p:cTn id="19" dur="500" fill="hold"/>
                                        <p:tgtEl>
                                          <p:spTgt spid="902"/>
                                        </p:tgtEl>
                                        <p:attrNameLst>
                                          <p:attrName>ppt_x</p:attrName>
                                        </p:attrNameLst>
                                      </p:cBhvr>
                                      <p:tavLst>
                                        <p:tav tm="0">
                                          <p:val>
                                            <p:strVal val="#ppt_x"/>
                                          </p:val>
                                        </p:tav>
                                        <p:tav tm="100000">
                                          <p:val>
                                            <p:strVal val="#ppt_x"/>
                                          </p:val>
                                        </p:tav>
                                      </p:tavLst>
                                    </p:anim>
                                    <p:anim calcmode="lin" valueType="num">
                                      <p:cBhvr additive="base">
                                        <p:cTn id="20" dur="500" fill="hold"/>
                                        <p:tgtEl>
                                          <p:spTgt spid="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07504" y="260648"/>
            <a:ext cx="8245475" cy="498475"/>
          </a:xfrm>
        </p:spPr>
        <p:txBody>
          <a:bodyPr/>
          <a:lstStyle/>
          <a:p>
            <a:r>
              <a:rPr lang="sl-SI" b="1" dirty="0" smtClean="0"/>
              <a:t>Tehnično hlajenje</a:t>
            </a:r>
            <a:endParaRPr lang="en-GB" b="1" dirty="0" smtClean="0"/>
          </a:p>
        </p:txBody>
      </p:sp>
      <p:sp>
        <p:nvSpPr>
          <p:cNvPr id="18435" name="Rectangle 5"/>
          <p:cNvSpPr>
            <a:spLocks noChangeArrowheads="1"/>
          </p:cNvSpPr>
          <p:nvPr/>
        </p:nvSpPr>
        <p:spPr bwMode="auto">
          <a:xfrm>
            <a:off x="2144713" y="1628775"/>
            <a:ext cx="4456112" cy="360362"/>
          </a:xfrm>
          <a:prstGeom prst="rect">
            <a:avLst/>
          </a:prstGeom>
          <a:solidFill>
            <a:srgbClr val="091C5A"/>
          </a:solidFill>
          <a:ln w="9525">
            <a:solidFill>
              <a:schemeClr val="tx1"/>
            </a:solidFill>
            <a:miter lim="800000"/>
            <a:headEnd/>
            <a:tailEnd/>
          </a:ln>
        </p:spPr>
        <p:txBody>
          <a:bodyPr wrap="none" anchor="ctr"/>
          <a:lstStyle/>
          <a:p>
            <a:pPr algn="ctr"/>
            <a:r>
              <a:rPr lang="sl-SI" sz="1600" b="1">
                <a:solidFill>
                  <a:schemeClr val="bg1"/>
                </a:solidFill>
              </a:rPr>
              <a:t>Čas za kritičen dvig temperature</a:t>
            </a:r>
            <a:endParaRPr lang="en-GB" sz="1600"/>
          </a:p>
        </p:txBody>
      </p:sp>
      <p:sp>
        <p:nvSpPr>
          <p:cNvPr id="18436" name="Rectangle 8"/>
          <p:cNvSpPr>
            <a:spLocks noChangeArrowheads="1"/>
          </p:cNvSpPr>
          <p:nvPr/>
        </p:nvSpPr>
        <p:spPr bwMode="auto">
          <a:xfrm>
            <a:off x="2144713" y="1989137"/>
            <a:ext cx="2116137" cy="404813"/>
          </a:xfrm>
          <a:prstGeom prst="rect">
            <a:avLst/>
          </a:prstGeom>
          <a:solidFill>
            <a:srgbClr val="CCECFF"/>
          </a:solidFill>
          <a:ln w="9525">
            <a:solidFill>
              <a:schemeClr val="tx1"/>
            </a:solidFill>
            <a:miter lim="800000"/>
            <a:headEnd/>
            <a:tailEnd/>
          </a:ln>
        </p:spPr>
        <p:txBody>
          <a:bodyPr wrap="none" anchor="ctr"/>
          <a:lstStyle/>
          <a:p>
            <a:r>
              <a:rPr lang="en-GB" sz="1600" b="1"/>
              <a:t>W/m²</a:t>
            </a:r>
          </a:p>
        </p:txBody>
      </p:sp>
      <p:sp>
        <p:nvSpPr>
          <p:cNvPr id="18437" name="Rectangle 11"/>
          <p:cNvSpPr>
            <a:spLocks noChangeArrowheads="1"/>
          </p:cNvSpPr>
          <p:nvPr/>
        </p:nvSpPr>
        <p:spPr bwMode="auto">
          <a:xfrm>
            <a:off x="2144713" y="2393950"/>
            <a:ext cx="2116137" cy="539750"/>
          </a:xfrm>
          <a:prstGeom prst="rect">
            <a:avLst/>
          </a:prstGeom>
          <a:solidFill>
            <a:srgbClr val="FFFFCC"/>
          </a:solidFill>
          <a:ln w="9525">
            <a:solidFill>
              <a:schemeClr val="tx1"/>
            </a:solidFill>
            <a:miter lim="800000"/>
            <a:headEnd/>
            <a:tailEnd/>
          </a:ln>
        </p:spPr>
        <p:txBody>
          <a:bodyPr anchor="ctr"/>
          <a:lstStyle/>
          <a:p>
            <a:r>
              <a:rPr lang="en-GB" sz="1600" b="1">
                <a:solidFill>
                  <a:srgbClr val="091C5A"/>
                </a:solidFill>
              </a:rPr>
              <a:t>500</a:t>
            </a:r>
          </a:p>
        </p:txBody>
      </p:sp>
      <p:sp>
        <p:nvSpPr>
          <p:cNvPr id="18438" name="Rectangle 14"/>
          <p:cNvSpPr>
            <a:spLocks noChangeArrowheads="1"/>
          </p:cNvSpPr>
          <p:nvPr/>
        </p:nvSpPr>
        <p:spPr bwMode="auto">
          <a:xfrm>
            <a:off x="2144713" y="2933700"/>
            <a:ext cx="2116137" cy="539750"/>
          </a:xfrm>
          <a:prstGeom prst="rect">
            <a:avLst/>
          </a:prstGeom>
          <a:solidFill>
            <a:srgbClr val="FFFFCC"/>
          </a:solidFill>
          <a:ln w="9525">
            <a:solidFill>
              <a:schemeClr val="tx1"/>
            </a:solidFill>
            <a:miter lim="800000"/>
            <a:headEnd/>
            <a:tailEnd/>
          </a:ln>
        </p:spPr>
        <p:txBody>
          <a:bodyPr anchor="ctr"/>
          <a:lstStyle/>
          <a:p>
            <a:r>
              <a:rPr lang="en-GB" sz="1600" b="1">
                <a:solidFill>
                  <a:srgbClr val="091C5A"/>
                </a:solidFill>
              </a:rPr>
              <a:t>1100</a:t>
            </a:r>
          </a:p>
        </p:txBody>
      </p:sp>
      <p:sp>
        <p:nvSpPr>
          <p:cNvPr id="18439" name="Rectangle 15"/>
          <p:cNvSpPr>
            <a:spLocks noChangeArrowheads="1"/>
          </p:cNvSpPr>
          <p:nvPr/>
        </p:nvSpPr>
        <p:spPr bwMode="auto">
          <a:xfrm>
            <a:off x="4262438" y="1989137"/>
            <a:ext cx="2341562" cy="404813"/>
          </a:xfrm>
          <a:prstGeom prst="rect">
            <a:avLst/>
          </a:prstGeom>
          <a:solidFill>
            <a:srgbClr val="CCECFF"/>
          </a:solidFill>
          <a:ln w="9525">
            <a:solidFill>
              <a:schemeClr val="tx1"/>
            </a:solidFill>
            <a:miter lim="800000"/>
            <a:headEnd/>
            <a:tailEnd/>
          </a:ln>
        </p:spPr>
        <p:txBody>
          <a:bodyPr wrap="none" anchor="ctr"/>
          <a:lstStyle/>
          <a:p>
            <a:r>
              <a:rPr lang="sl-SI" sz="1600" b="1">
                <a:solidFill>
                  <a:srgbClr val="091C5A"/>
                </a:solidFill>
              </a:rPr>
              <a:t>Čas za dvig temp.</a:t>
            </a:r>
            <a:endParaRPr lang="en-GB" sz="1600" b="1">
              <a:solidFill>
                <a:srgbClr val="091C5A"/>
              </a:solidFill>
            </a:endParaRPr>
          </a:p>
        </p:txBody>
      </p:sp>
      <p:sp>
        <p:nvSpPr>
          <p:cNvPr id="18440" name="Rectangle 16"/>
          <p:cNvSpPr>
            <a:spLocks noChangeArrowheads="1"/>
          </p:cNvSpPr>
          <p:nvPr/>
        </p:nvSpPr>
        <p:spPr bwMode="auto">
          <a:xfrm>
            <a:off x="4262438" y="2393950"/>
            <a:ext cx="2341562" cy="539750"/>
          </a:xfrm>
          <a:prstGeom prst="rect">
            <a:avLst/>
          </a:prstGeom>
          <a:solidFill>
            <a:srgbClr val="FFFFCC"/>
          </a:solidFill>
          <a:ln w="9525">
            <a:solidFill>
              <a:schemeClr val="tx1"/>
            </a:solidFill>
            <a:miter lim="800000"/>
            <a:headEnd/>
            <a:tailEnd/>
          </a:ln>
        </p:spPr>
        <p:txBody>
          <a:bodyPr wrap="none" anchor="ctr"/>
          <a:lstStyle/>
          <a:p>
            <a:r>
              <a:rPr lang="en-GB" sz="1600" b="1"/>
              <a:t>10 </a:t>
            </a:r>
            <a:r>
              <a:rPr lang="sl-SI" sz="1600" b="1"/>
              <a:t>min</a:t>
            </a:r>
            <a:endParaRPr lang="en-GB" sz="1600" b="1"/>
          </a:p>
        </p:txBody>
      </p:sp>
      <p:sp>
        <p:nvSpPr>
          <p:cNvPr id="18441" name="Rectangle 17"/>
          <p:cNvSpPr>
            <a:spLocks noChangeArrowheads="1"/>
          </p:cNvSpPr>
          <p:nvPr/>
        </p:nvSpPr>
        <p:spPr bwMode="auto">
          <a:xfrm>
            <a:off x="4262438" y="2933700"/>
            <a:ext cx="2341562" cy="539750"/>
          </a:xfrm>
          <a:prstGeom prst="rect">
            <a:avLst/>
          </a:prstGeom>
          <a:solidFill>
            <a:srgbClr val="FFFFCC"/>
          </a:solidFill>
          <a:ln w="9525">
            <a:solidFill>
              <a:schemeClr val="tx1"/>
            </a:solidFill>
            <a:miter lim="800000"/>
            <a:headEnd/>
            <a:tailEnd/>
          </a:ln>
        </p:spPr>
        <p:txBody>
          <a:bodyPr wrap="none" anchor="ctr"/>
          <a:lstStyle/>
          <a:p>
            <a:r>
              <a:rPr lang="en-GB" sz="1600" b="1"/>
              <a:t>3- 5 </a:t>
            </a:r>
            <a:r>
              <a:rPr lang="sl-SI" sz="1600" b="1"/>
              <a:t>min</a:t>
            </a:r>
            <a:endParaRPr lang="en-GB" sz="1600" b="1"/>
          </a:p>
        </p:txBody>
      </p:sp>
      <p:sp>
        <p:nvSpPr>
          <p:cNvPr id="18442" name="Rectangle 21"/>
          <p:cNvSpPr>
            <a:spLocks noChangeArrowheads="1"/>
          </p:cNvSpPr>
          <p:nvPr/>
        </p:nvSpPr>
        <p:spPr bwMode="auto">
          <a:xfrm>
            <a:off x="2144713" y="3475037"/>
            <a:ext cx="2116137" cy="539750"/>
          </a:xfrm>
          <a:prstGeom prst="rect">
            <a:avLst/>
          </a:prstGeom>
          <a:solidFill>
            <a:srgbClr val="FFFFCC"/>
          </a:solidFill>
          <a:ln w="9525">
            <a:solidFill>
              <a:schemeClr val="tx1"/>
            </a:solidFill>
            <a:miter lim="800000"/>
            <a:headEnd/>
            <a:tailEnd/>
          </a:ln>
        </p:spPr>
        <p:txBody>
          <a:bodyPr anchor="ctr"/>
          <a:lstStyle/>
          <a:p>
            <a:r>
              <a:rPr lang="en-GB" sz="1600" b="1">
                <a:solidFill>
                  <a:srgbClr val="091C5A"/>
                </a:solidFill>
              </a:rPr>
              <a:t>2200</a:t>
            </a:r>
          </a:p>
        </p:txBody>
      </p:sp>
      <p:sp>
        <p:nvSpPr>
          <p:cNvPr id="18443" name="Rectangle 22"/>
          <p:cNvSpPr>
            <a:spLocks noChangeArrowheads="1"/>
          </p:cNvSpPr>
          <p:nvPr/>
        </p:nvSpPr>
        <p:spPr bwMode="auto">
          <a:xfrm>
            <a:off x="2144713" y="4016375"/>
            <a:ext cx="2116137" cy="539750"/>
          </a:xfrm>
          <a:prstGeom prst="rect">
            <a:avLst/>
          </a:prstGeom>
          <a:solidFill>
            <a:srgbClr val="FFFFCC"/>
          </a:solidFill>
          <a:ln w="9525">
            <a:solidFill>
              <a:schemeClr val="tx1"/>
            </a:solidFill>
            <a:miter lim="800000"/>
            <a:headEnd/>
            <a:tailEnd/>
          </a:ln>
        </p:spPr>
        <p:txBody>
          <a:bodyPr anchor="ctr"/>
          <a:lstStyle/>
          <a:p>
            <a:r>
              <a:rPr lang="en-GB" sz="1600" b="1">
                <a:solidFill>
                  <a:srgbClr val="091C5A"/>
                </a:solidFill>
              </a:rPr>
              <a:t>3200</a:t>
            </a:r>
            <a:r>
              <a:rPr lang="en-GB" sz="1600" b="1" baseline="30000">
                <a:solidFill>
                  <a:srgbClr val="091C5A"/>
                </a:solidFill>
              </a:rPr>
              <a:t>2</a:t>
            </a:r>
            <a:endParaRPr lang="en-GB" sz="1600" b="1">
              <a:solidFill>
                <a:srgbClr val="091C5A"/>
              </a:solidFill>
            </a:endParaRPr>
          </a:p>
        </p:txBody>
      </p:sp>
      <p:sp>
        <p:nvSpPr>
          <p:cNvPr id="18444" name="Rectangle 24"/>
          <p:cNvSpPr>
            <a:spLocks noChangeArrowheads="1"/>
          </p:cNvSpPr>
          <p:nvPr/>
        </p:nvSpPr>
        <p:spPr bwMode="auto">
          <a:xfrm>
            <a:off x="4260850" y="3475037"/>
            <a:ext cx="2341563" cy="539750"/>
          </a:xfrm>
          <a:prstGeom prst="rect">
            <a:avLst/>
          </a:prstGeom>
          <a:solidFill>
            <a:srgbClr val="FFFFCC"/>
          </a:solidFill>
          <a:ln w="9525">
            <a:solidFill>
              <a:schemeClr val="tx1"/>
            </a:solidFill>
            <a:miter lim="800000"/>
            <a:headEnd/>
            <a:tailEnd/>
          </a:ln>
        </p:spPr>
        <p:txBody>
          <a:bodyPr wrap="none" anchor="ctr"/>
          <a:lstStyle/>
          <a:p>
            <a:r>
              <a:rPr lang="en-GB" sz="1600" b="1"/>
              <a:t>1 - 3 </a:t>
            </a:r>
            <a:r>
              <a:rPr lang="sl-SI" sz="1600" b="1"/>
              <a:t>min</a:t>
            </a:r>
            <a:endParaRPr lang="en-GB" sz="1600" b="1"/>
          </a:p>
        </p:txBody>
      </p:sp>
      <p:sp>
        <p:nvSpPr>
          <p:cNvPr id="18445" name="Rectangle 25"/>
          <p:cNvSpPr>
            <a:spLocks noChangeArrowheads="1"/>
          </p:cNvSpPr>
          <p:nvPr/>
        </p:nvSpPr>
        <p:spPr bwMode="auto">
          <a:xfrm>
            <a:off x="4259263" y="4016375"/>
            <a:ext cx="2341562" cy="539750"/>
          </a:xfrm>
          <a:prstGeom prst="rect">
            <a:avLst/>
          </a:prstGeom>
          <a:solidFill>
            <a:srgbClr val="FFFFCC"/>
          </a:solidFill>
          <a:ln w="9525">
            <a:solidFill>
              <a:schemeClr val="tx1"/>
            </a:solidFill>
            <a:miter lim="800000"/>
            <a:headEnd/>
            <a:tailEnd/>
          </a:ln>
        </p:spPr>
        <p:txBody>
          <a:bodyPr wrap="none" anchor="ctr"/>
          <a:lstStyle/>
          <a:p>
            <a:r>
              <a:rPr lang="sl-SI" sz="1600" b="1"/>
              <a:t>Manj kot minuta</a:t>
            </a:r>
            <a:endParaRPr lang="en-GB" sz="1600" b="1"/>
          </a:p>
        </p:txBody>
      </p:sp>
      <p:sp>
        <p:nvSpPr>
          <p:cNvPr id="18446" name="Text Box 28"/>
          <p:cNvSpPr txBox="1">
            <a:spLocks noChangeArrowheads="1"/>
          </p:cNvSpPr>
          <p:nvPr/>
        </p:nvSpPr>
        <p:spPr bwMode="auto">
          <a:xfrm>
            <a:off x="701675" y="5692775"/>
            <a:ext cx="7740650" cy="246063"/>
          </a:xfrm>
          <a:prstGeom prst="rect">
            <a:avLst/>
          </a:prstGeom>
          <a:noFill/>
          <a:ln w="28575">
            <a:noFill/>
            <a:miter lim="800000"/>
            <a:headEnd/>
            <a:tailEnd/>
          </a:ln>
        </p:spPr>
        <p:txBody>
          <a:bodyPr>
            <a:spAutoFit/>
          </a:bodyPr>
          <a:lstStyle/>
          <a:p>
            <a:r>
              <a:rPr lang="en-GB" sz="1000"/>
              <a:t>Source: Data Center Power Forum: Power&amp;Cooling Issues, Dr. Robert Sullivan, Triton Technology Systems, October 12, 2006</a:t>
            </a:r>
          </a:p>
        </p:txBody>
      </p:sp>
      <p:sp>
        <p:nvSpPr>
          <p:cNvPr id="400413" name="Text Box 29"/>
          <p:cNvSpPr txBox="1">
            <a:spLocks noChangeArrowheads="1"/>
          </p:cNvSpPr>
          <p:nvPr/>
        </p:nvSpPr>
        <p:spPr bwMode="auto">
          <a:xfrm>
            <a:off x="1645443" y="4861778"/>
            <a:ext cx="5853113" cy="830997"/>
          </a:xfrm>
          <a:prstGeom prst="rect">
            <a:avLst/>
          </a:prstGeom>
          <a:solidFill>
            <a:srgbClr val="FFFFCC"/>
          </a:solidFill>
          <a:ln w="9525">
            <a:noFill/>
            <a:miter lim="800000"/>
            <a:headEnd/>
            <a:tailEnd/>
          </a:ln>
          <a:effectLst>
            <a:outerShdw dist="107763" dir="2700000" algn="ctr" rotWithShape="0">
              <a:schemeClr val="bg2">
                <a:alpha val="50000"/>
              </a:schemeClr>
            </a:outerShdw>
          </a:effectLst>
        </p:spPr>
        <p:txBody>
          <a:bodyPr wrap="square">
            <a:spAutoFit/>
          </a:bodyPr>
          <a:lstStyle/>
          <a:p>
            <a:pPr>
              <a:defRPr/>
            </a:pPr>
            <a:r>
              <a:rPr lang="de-DE" dirty="0">
                <a:solidFill>
                  <a:srgbClr val="091C5A"/>
                </a:solidFill>
                <a:sym typeface="Wingdings" pitchFamily="2" charset="2"/>
              </a:rPr>
              <a:t> </a:t>
            </a:r>
            <a:r>
              <a:rPr lang="sl-SI" dirty="0">
                <a:solidFill>
                  <a:srgbClr val="091C5A"/>
                </a:solidFill>
                <a:sym typeface="Wingdings" pitchFamily="2" charset="2"/>
              </a:rPr>
              <a:t>Zgodi se lahko, da bo celo hlajenje potrebovalo neprekinjeno napajanje</a:t>
            </a:r>
            <a:endParaRPr lang="en-US" dirty="0">
              <a:solidFill>
                <a:srgbClr val="091C5A"/>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Spremljanje in nadzor RC</a:t>
            </a:r>
            <a:endParaRPr lang="sl-SI" dirty="0"/>
          </a:p>
        </p:txBody>
      </p:sp>
      <p:pic>
        <p:nvPicPr>
          <p:cNvPr id="6" name="Slika 5" descr="Untitled371"/>
          <p:cNvPicPr/>
          <p:nvPr/>
        </p:nvPicPr>
        <p:blipFill>
          <a:blip r:embed="rId2" cstate="print"/>
          <a:srcRect/>
          <a:stretch>
            <a:fillRect/>
          </a:stretch>
        </p:blipFill>
        <p:spPr bwMode="auto">
          <a:xfrm>
            <a:off x="971600" y="1124744"/>
            <a:ext cx="6984776" cy="573325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idx="13"/>
          </p:nvPr>
        </p:nvSpPr>
        <p:spPr/>
        <p:txBody>
          <a:bodyPr>
            <a:normAutofit fontScale="92500" lnSpcReduction="10000"/>
          </a:bodyPr>
          <a:lstStyle/>
          <a:p>
            <a:r>
              <a:rPr lang="sl-SI" dirty="0" smtClean="0"/>
              <a:t>Boštjan Lavuger</a:t>
            </a:r>
          </a:p>
          <a:p>
            <a:r>
              <a:rPr lang="sl-SI" dirty="0" err="1" smtClean="0"/>
              <a:t>Bostjan.lavuger@ntr</a:t>
            </a:r>
            <a:r>
              <a:rPr lang="sl-SI" dirty="0" smtClean="0"/>
              <a:t>-</a:t>
            </a:r>
            <a:r>
              <a:rPr lang="sl-SI" dirty="0" err="1" smtClean="0"/>
              <a:t>ing.si</a:t>
            </a:r>
            <a:endParaRPr lang="sl-SI" dirty="0"/>
          </a:p>
        </p:txBody>
      </p:sp>
      <p:sp>
        <p:nvSpPr>
          <p:cNvPr id="6" name="Ograda besedila 5"/>
          <p:cNvSpPr>
            <a:spLocks noGrp="1"/>
          </p:cNvSpPr>
          <p:nvPr>
            <p:ph type="body" idx="14"/>
          </p:nvPr>
        </p:nvSpPr>
        <p:spPr/>
        <p:txBody>
          <a:bodyPr/>
          <a:lstStyle/>
          <a:p>
            <a:endParaRPr lang="sl-SI"/>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42844" y="2492896"/>
            <a:ext cx="8643998" cy="4248472"/>
          </a:xfrm>
        </p:spPr>
        <p:txBody>
          <a:bodyPr/>
          <a:lstStyle/>
          <a:p>
            <a:pPr marL="449263" lvl="1" indent="7938" algn="ctr">
              <a:buNone/>
            </a:pPr>
            <a:r>
              <a:rPr lang="sl-SI" sz="3600" b="1" dirty="0" smtClean="0"/>
              <a:t>Kaj je </a:t>
            </a:r>
            <a:r>
              <a:rPr lang="sl-SI" sz="3600" b="1" dirty="0" smtClean="0">
                <a:solidFill>
                  <a:srgbClr val="FF0000"/>
                </a:solidFill>
              </a:rPr>
              <a:t>RAČUNALNIŠKI</a:t>
            </a:r>
            <a:r>
              <a:rPr lang="sl-SI" sz="3600" b="1" dirty="0" smtClean="0"/>
              <a:t> ali</a:t>
            </a:r>
          </a:p>
          <a:p>
            <a:pPr marL="449263" lvl="1" indent="7938" algn="ctr">
              <a:buNone/>
            </a:pPr>
            <a:r>
              <a:rPr lang="sl-SI" sz="3600" b="1" dirty="0" smtClean="0"/>
              <a:t> </a:t>
            </a:r>
          </a:p>
          <a:p>
            <a:pPr marL="449263" lvl="1" indent="7938" algn="ctr">
              <a:buNone/>
            </a:pPr>
            <a:r>
              <a:rPr lang="sl-SI" sz="3600" b="1" dirty="0" smtClean="0">
                <a:solidFill>
                  <a:srgbClr val="FF0000"/>
                </a:solidFill>
              </a:rPr>
              <a:t>PODATKOVNI CENTER</a:t>
            </a:r>
          </a:p>
        </p:txBody>
      </p:sp>
      <p:sp>
        <p:nvSpPr>
          <p:cNvPr id="4" name="Naslov 3"/>
          <p:cNvSpPr>
            <a:spLocks noGrp="1"/>
          </p:cNvSpPr>
          <p:nvPr>
            <p:ph type="title"/>
          </p:nvPr>
        </p:nvSpPr>
        <p:spPr/>
        <p:txBody>
          <a:bodyPr/>
          <a:lstStyle/>
          <a:p>
            <a:endParaRPr lang="sl-SI"/>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Računalniški center ali</a:t>
            </a:r>
            <a:br>
              <a:rPr lang="sl-SI" dirty="0" smtClean="0"/>
            </a:br>
            <a:r>
              <a:rPr lang="sl-SI" dirty="0" smtClean="0"/>
              <a:t>podatkovni center</a:t>
            </a:r>
            <a:endParaRPr lang="sl-SI" dirty="0"/>
          </a:p>
        </p:txBody>
      </p:sp>
      <p:sp>
        <p:nvSpPr>
          <p:cNvPr id="3" name="Ograda vsebine 2"/>
          <p:cNvSpPr>
            <a:spLocks noGrp="1"/>
          </p:cNvSpPr>
          <p:nvPr>
            <p:ph idx="1"/>
          </p:nvPr>
        </p:nvSpPr>
        <p:spPr>
          <a:xfrm>
            <a:off x="251520" y="1412776"/>
            <a:ext cx="8712968" cy="5112568"/>
          </a:xfrm>
        </p:spPr>
        <p:txBody>
          <a:bodyPr/>
          <a:lstStyle/>
          <a:p>
            <a:pPr algn="ctr">
              <a:buNone/>
            </a:pPr>
            <a:endParaRPr lang="sl-SI" sz="2400" b="1" dirty="0" smtClean="0"/>
          </a:p>
          <a:p>
            <a:pPr algn="ctr">
              <a:buNone/>
            </a:pPr>
            <a:r>
              <a:rPr lang="sl-SI" sz="2400" b="1" dirty="0" smtClean="0"/>
              <a:t>Podatkovni ali računalniški center?</a:t>
            </a:r>
          </a:p>
          <a:p>
            <a:pPr algn="ctr">
              <a:buNone/>
            </a:pPr>
            <a:endParaRPr lang="sl-SI" sz="2400" b="1" dirty="0" smtClean="0"/>
          </a:p>
          <a:p>
            <a:pPr marL="0" indent="0" algn="ctr">
              <a:buNone/>
            </a:pPr>
            <a:r>
              <a:rPr lang="sl-SI" sz="2400" dirty="0" smtClean="0"/>
              <a:t>Podatkovni center je tehnični objekt, ki centralizira informacijske sisteme, IKT opremo organizacije, in v katerem le ta hrani, vodi in objavlja svoje podatke ter IT storitve.</a:t>
            </a:r>
          </a:p>
          <a:p>
            <a:pPr marL="0" indent="0" algn="ctr">
              <a:buNone/>
            </a:pPr>
            <a:r>
              <a:rPr lang="sl-SI" sz="2400" dirty="0" smtClean="0"/>
              <a:t>Podatkovni centri gostijo najbolj kritične sisteme v omrežju. So bistvenega pomena za neprekinjeno delovanje sodobnih organizacij. Posledično so ena od glavnih prednostnih nalog sodobnih organizacij varnost ter zanesljivost podatkovnih centrov, njihovih podatkov in </a:t>
            </a:r>
            <a:r>
              <a:rPr lang="sl-SI" sz="2400" b="1" u="sng" dirty="0" smtClean="0"/>
              <a:t>storitev</a:t>
            </a:r>
            <a:r>
              <a:rPr lang="en-US" sz="2400" dirty="0" smtClean="0"/>
              <a:t>. </a:t>
            </a:r>
            <a:endParaRPr lang="sl-SI" sz="2400" dirty="0" smtClean="0"/>
          </a:p>
          <a:p>
            <a:pPr>
              <a:buNone/>
            </a:pPr>
            <a:endParaRPr lang="sl-SI" sz="2400" b="1" dirty="0" smtClean="0"/>
          </a:p>
          <a:p>
            <a:pPr>
              <a:buNone/>
            </a:pPr>
            <a:endParaRPr lang="sl-SI" sz="2400" b="1"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Elementi računalniških centrov</a:t>
            </a:r>
            <a:endParaRPr lang="sl-SI" dirty="0"/>
          </a:p>
        </p:txBody>
      </p:sp>
      <p:sp>
        <p:nvSpPr>
          <p:cNvPr id="3" name="Ograda vsebine 2"/>
          <p:cNvSpPr>
            <a:spLocks noGrp="1"/>
          </p:cNvSpPr>
          <p:nvPr>
            <p:ph idx="1"/>
          </p:nvPr>
        </p:nvSpPr>
        <p:spPr>
          <a:xfrm>
            <a:off x="107504" y="908720"/>
            <a:ext cx="8928992" cy="5663552"/>
          </a:xfrm>
        </p:spPr>
        <p:txBody>
          <a:bodyPr/>
          <a:lstStyle/>
          <a:p>
            <a:r>
              <a:rPr lang="sl-SI" sz="2400" b="1" u="sng" dirty="0" smtClean="0"/>
              <a:t>Osebje</a:t>
            </a:r>
          </a:p>
          <a:p>
            <a:pPr lvl="1"/>
            <a:r>
              <a:rPr lang="sl-SI" sz="2000" dirty="0" smtClean="0"/>
              <a:t>Skrbniki in </a:t>
            </a:r>
            <a:r>
              <a:rPr lang="sl-SI" sz="2000" dirty="0" err="1" smtClean="0"/>
              <a:t>upravljalci</a:t>
            </a:r>
            <a:r>
              <a:rPr lang="sl-SI" sz="2000" dirty="0" smtClean="0"/>
              <a:t> sistemov</a:t>
            </a:r>
          </a:p>
          <a:p>
            <a:pPr lvl="1"/>
            <a:r>
              <a:rPr lang="sl-SI" sz="2000" dirty="0" smtClean="0"/>
              <a:t>Njihove namestitvene kapacitete (pisarne, delovna mesta,…)</a:t>
            </a:r>
          </a:p>
          <a:p>
            <a:r>
              <a:rPr lang="sl-SI" sz="2400" b="1" dirty="0" smtClean="0"/>
              <a:t>Sistemi za zagotavljanje zanesljivosti (Oskrbna infrastruktura)</a:t>
            </a:r>
          </a:p>
          <a:p>
            <a:pPr lvl="1"/>
            <a:r>
              <a:rPr lang="sl-SI" sz="2000" dirty="0" smtClean="0"/>
              <a:t>Stavba (varne sobe, dvignjen pod, požarna zaščita, …)</a:t>
            </a:r>
          </a:p>
          <a:p>
            <a:pPr lvl="1"/>
            <a:r>
              <a:rPr lang="sl-SI" sz="2000" dirty="0" smtClean="0"/>
              <a:t>Sistemi za zagotavljanje delovnih pogojev (el. napajanje, tehnično hlajenje,…)</a:t>
            </a:r>
          </a:p>
          <a:p>
            <a:pPr lvl="1"/>
            <a:r>
              <a:rPr lang="sl-SI" sz="2000" dirty="0" smtClean="0"/>
              <a:t>Sistemi za zagotavljanje komunikacij in namestitve ( Sistemske omare, komunikacijsko ožičenje, PDU,…)</a:t>
            </a:r>
          </a:p>
          <a:p>
            <a:r>
              <a:rPr lang="sl-SI" sz="2400" b="1" dirty="0" smtClean="0"/>
              <a:t>Sistemi za zagotavljanje varnosti</a:t>
            </a:r>
          </a:p>
          <a:p>
            <a:pPr lvl="1"/>
            <a:r>
              <a:rPr lang="sl-SI" sz="2000" dirty="0" smtClean="0"/>
              <a:t>Zaščita pred tveganji iz okolja (protipožarna </a:t>
            </a:r>
            <a:r>
              <a:rPr lang="sl-SI" sz="2000" dirty="0" err="1" smtClean="0"/>
              <a:t>začita</a:t>
            </a:r>
            <a:r>
              <a:rPr lang="sl-SI" sz="2000" dirty="0" smtClean="0"/>
              <a:t>, video nadzor, kontrola dostopa,…)</a:t>
            </a:r>
          </a:p>
          <a:p>
            <a:r>
              <a:rPr lang="sl-SI" sz="2400" b="1" dirty="0" smtClean="0"/>
              <a:t>IKT sistemi</a:t>
            </a:r>
          </a:p>
          <a:p>
            <a:pPr lvl="1"/>
            <a:r>
              <a:rPr lang="sl-SI" sz="2000" dirty="0" smtClean="0"/>
              <a:t>Komunikacijska, strežniška in druga oprema</a:t>
            </a:r>
          </a:p>
          <a:p>
            <a:pPr lvl="1"/>
            <a:r>
              <a:rPr lang="sl-SI" sz="2000" dirty="0" smtClean="0"/>
              <a:t>Aplikativna oprema</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l-SI" b="1" dirty="0" smtClean="0"/>
              <a:t>Vloga infrastrukture računalniških centrov v IS</a:t>
            </a:r>
            <a:endParaRPr lang="de-DE" b="1" dirty="0"/>
          </a:p>
        </p:txBody>
      </p:sp>
      <p:sp>
        <p:nvSpPr>
          <p:cNvPr id="54275" name="Rectangle 3"/>
          <p:cNvSpPr>
            <a:spLocks noGrp="1" noChangeArrowheads="1"/>
          </p:cNvSpPr>
          <p:nvPr>
            <p:ph type="body" idx="1"/>
          </p:nvPr>
        </p:nvSpPr>
        <p:spPr>
          <a:xfrm>
            <a:off x="500034" y="1196753"/>
            <a:ext cx="8429684" cy="4481736"/>
          </a:xfrm>
        </p:spPr>
        <p:txBody>
          <a:bodyPr/>
          <a:lstStyle/>
          <a:p>
            <a:r>
              <a:rPr lang="sl-SI" dirty="0" smtClean="0"/>
              <a:t>Upad težav, ki izvirajo iz IT (iz 59% na 37%)</a:t>
            </a:r>
          </a:p>
          <a:p>
            <a:pPr lvl="1"/>
            <a:r>
              <a:rPr lang="sl-SI" dirty="0" smtClean="0"/>
              <a:t>Programska oprema iz 4</a:t>
            </a:r>
            <a:r>
              <a:rPr lang="en-US" dirty="0" smtClean="0"/>
              <a:t>%</a:t>
            </a:r>
            <a:r>
              <a:rPr lang="sl-SI" dirty="0" smtClean="0"/>
              <a:t> na 18%</a:t>
            </a:r>
          </a:p>
          <a:p>
            <a:pPr lvl="1"/>
            <a:r>
              <a:rPr lang="sl-SI" dirty="0" smtClean="0"/>
              <a:t>Strojna oprema iz 55</a:t>
            </a:r>
            <a:r>
              <a:rPr lang="en-US" dirty="0" smtClean="0"/>
              <a:t>%</a:t>
            </a:r>
            <a:r>
              <a:rPr lang="sl-SI" dirty="0" smtClean="0"/>
              <a:t> na 10%</a:t>
            </a:r>
          </a:p>
          <a:p>
            <a:r>
              <a:rPr lang="sl-SI" b="1" dirty="0" smtClean="0"/>
              <a:t>Porast težav, ki izvirajo iz stavbne infrastrukture – (iz 35% na 63%)</a:t>
            </a:r>
          </a:p>
          <a:p>
            <a:pPr lvl="1"/>
            <a:r>
              <a:rPr lang="sl-SI" dirty="0" smtClean="0"/>
              <a:t>Okolje – oskrbna infrastruktura iz 4</a:t>
            </a:r>
            <a:r>
              <a:rPr lang="en-US" dirty="0" smtClean="0"/>
              <a:t>%</a:t>
            </a:r>
            <a:r>
              <a:rPr lang="sl-SI" dirty="0" smtClean="0"/>
              <a:t> na 27%</a:t>
            </a:r>
          </a:p>
          <a:p>
            <a:pPr lvl="1"/>
            <a:r>
              <a:rPr lang="sl-SI" dirty="0" smtClean="0"/>
              <a:t>Telekomunikacije iz 37</a:t>
            </a:r>
            <a:r>
              <a:rPr lang="en-US" dirty="0" smtClean="0"/>
              <a:t>%</a:t>
            </a:r>
            <a:r>
              <a:rPr lang="sl-SI" dirty="0" smtClean="0"/>
              <a:t> na 45%</a:t>
            </a:r>
          </a:p>
          <a:p>
            <a:pPr lvl="1"/>
            <a:endParaRPr lang="sl-SI" dirty="0" smtClean="0"/>
          </a:p>
        </p:txBody>
      </p:sp>
      <p:sp>
        <p:nvSpPr>
          <p:cNvPr id="5" name="Rectangle 3"/>
          <p:cNvSpPr txBox="1">
            <a:spLocks noChangeArrowheads="1"/>
          </p:cNvSpPr>
          <p:nvPr/>
        </p:nvSpPr>
        <p:spPr bwMode="auto">
          <a:xfrm>
            <a:off x="6012160" y="6237312"/>
            <a:ext cx="2943284"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35000"/>
              </a:spcBef>
              <a:spcAft>
                <a:spcPct val="15000"/>
              </a:spcAft>
              <a:buClr>
                <a:schemeClr val="accent2"/>
              </a:buClr>
              <a:buSzTx/>
              <a:tabLst/>
              <a:defRPr/>
            </a:pPr>
            <a:r>
              <a:rPr kumimoji="0" lang="sl-SI" sz="900" b="1" i="0" u="none" strike="noStrike" kern="0" cap="none" spc="0" normalizeH="0" baseline="0" noProof="0" dirty="0" smtClean="0">
                <a:ln>
                  <a:noFill/>
                </a:ln>
                <a:solidFill>
                  <a:schemeClr val="tx1"/>
                </a:solidFill>
                <a:effectLst/>
                <a:uLnTx/>
                <a:uFillTx/>
                <a:latin typeface="+mn-lt"/>
                <a:ea typeface="+mn-ea"/>
                <a:cs typeface="+mn-cs"/>
              </a:rPr>
              <a:t>Vir analiza</a:t>
            </a:r>
            <a:r>
              <a:rPr kumimoji="0" lang="sl-SI" sz="900" b="1" i="0" u="none" strike="noStrike" kern="0" cap="none" spc="0" normalizeH="0" noProof="0" dirty="0" smtClean="0">
                <a:ln>
                  <a:noFill/>
                </a:ln>
                <a:solidFill>
                  <a:schemeClr val="tx1"/>
                </a:solidFill>
                <a:effectLst/>
                <a:uLnTx/>
                <a:uFillTx/>
                <a:latin typeface="+mn-lt"/>
                <a:ea typeface="+mn-ea"/>
                <a:cs typeface="+mn-cs"/>
              </a:rPr>
              <a:t> IBM za obdobje 1905 - 2010</a:t>
            </a:r>
            <a:endParaRPr kumimoji="0" lang="sl-SI" sz="9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42852"/>
            <a:ext cx="7956376" cy="642942"/>
          </a:xfrm>
        </p:spPr>
        <p:txBody>
          <a:bodyPr/>
          <a:lstStyle/>
          <a:p>
            <a:r>
              <a:rPr lang="sl-SI" sz="3200" dirty="0" smtClean="0"/>
              <a:t>Trendi in projekti v Sloveniji</a:t>
            </a:r>
            <a:endParaRPr lang="sl-SI" sz="3200" dirty="0"/>
          </a:p>
        </p:txBody>
      </p:sp>
      <p:sp>
        <p:nvSpPr>
          <p:cNvPr id="3" name="Ograda vsebine 2"/>
          <p:cNvSpPr>
            <a:spLocks noGrp="1"/>
          </p:cNvSpPr>
          <p:nvPr>
            <p:ph idx="1"/>
          </p:nvPr>
        </p:nvSpPr>
        <p:spPr>
          <a:xfrm>
            <a:off x="323528" y="1268760"/>
            <a:ext cx="8499982" cy="5589240"/>
          </a:xfrm>
        </p:spPr>
        <p:txBody>
          <a:bodyPr/>
          <a:lstStyle/>
          <a:p>
            <a:pPr marL="514350" indent="-514350">
              <a:buFont typeface="+mj-lt"/>
              <a:buAutoNum type="arabicPeriod"/>
            </a:pPr>
            <a:r>
              <a:rPr lang="sl-SI" dirty="0" smtClean="0"/>
              <a:t>Obdobje do leta 2000</a:t>
            </a:r>
          </a:p>
          <a:p>
            <a:pPr marL="914400" lvl="1" indent="-514350">
              <a:buFont typeface="Arial" pitchFamily="34" charset="0"/>
              <a:buChar char="•"/>
            </a:pPr>
            <a:r>
              <a:rPr lang="sl-SI" sz="2400" dirty="0" smtClean="0"/>
              <a:t>Nesistematično urejanje, gre za preproste tehnične prostore</a:t>
            </a:r>
          </a:p>
          <a:p>
            <a:pPr marL="514350" indent="-514350">
              <a:buFont typeface="+mj-lt"/>
              <a:buAutoNum type="arabicPeriod"/>
            </a:pPr>
            <a:r>
              <a:rPr lang="sl-SI" dirty="0" smtClean="0"/>
              <a:t>Obdobje od 2000 do 2010</a:t>
            </a:r>
          </a:p>
          <a:p>
            <a:pPr marL="914400" lvl="2" indent="-514350"/>
            <a:r>
              <a:rPr lang="sl-SI" dirty="0" smtClean="0"/>
              <a:t>Pričetek postavljanja tehničnih zahtev in smernic</a:t>
            </a:r>
          </a:p>
          <a:p>
            <a:pPr marL="914400" lvl="2" indent="-514350"/>
            <a:r>
              <a:rPr lang="sl-SI" dirty="0" smtClean="0"/>
              <a:t>Izgradnja novih računalniških centrov, upoštevanje “</a:t>
            </a:r>
            <a:r>
              <a:rPr lang="sl-SI" dirty="0" err="1" smtClean="0"/>
              <a:t>Tier</a:t>
            </a:r>
            <a:r>
              <a:rPr lang="sl-SI" dirty="0" smtClean="0"/>
              <a:t>” standardov in priporočil</a:t>
            </a:r>
          </a:p>
          <a:p>
            <a:pPr marL="914400" lvl="2" indent="-514350"/>
            <a:r>
              <a:rPr lang="sl-SI" dirty="0" smtClean="0"/>
              <a:t>Obdobje standardiziranih rešitev (varne sobe,…)</a:t>
            </a:r>
          </a:p>
          <a:p>
            <a:pPr marL="514350" indent="-514350">
              <a:buFont typeface="+mj-lt"/>
              <a:buAutoNum type="arabicPeriod"/>
            </a:pPr>
            <a:r>
              <a:rPr lang="sl-SI" dirty="0" smtClean="0"/>
              <a:t>Obdobje po 2010</a:t>
            </a:r>
          </a:p>
          <a:p>
            <a:pPr marL="914400" lvl="2" indent="-514350"/>
            <a:r>
              <a:rPr lang="sl-SI" dirty="0" smtClean="0"/>
              <a:t>Zmanjšana izgradnja novih centrov, več prenove obstoječih, manjši centri </a:t>
            </a:r>
          </a:p>
          <a:p>
            <a:pPr marL="914400" lvl="2" indent="-514350"/>
            <a:r>
              <a:rPr lang="sl-SI" dirty="0" smtClean="0"/>
              <a:t>Več rešitev po zahtevah naročnikov</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Imamo računalniški center</a:t>
            </a:r>
            <a:endParaRPr lang="sl-SI" dirty="0"/>
          </a:p>
        </p:txBody>
      </p:sp>
      <p:pic>
        <p:nvPicPr>
          <p:cNvPr id="5" name="Picture 2" descr="C:\Users\barbarab\Desktop\data center\DEM-otok\Untitled39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65" t="11389" b="6667"/>
          <a:stretch/>
        </p:blipFill>
        <p:spPr bwMode="auto">
          <a:xfrm>
            <a:off x="539552" y="1124744"/>
            <a:ext cx="8121015" cy="561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42844" y="2492896"/>
            <a:ext cx="8643998" cy="4248472"/>
          </a:xfrm>
        </p:spPr>
        <p:txBody>
          <a:bodyPr/>
          <a:lstStyle/>
          <a:p>
            <a:pPr marL="449263" lvl="1" indent="7938" algn="ctr">
              <a:buNone/>
            </a:pPr>
            <a:r>
              <a:rPr lang="sl-SI" sz="3600" b="1" dirty="0" smtClean="0"/>
              <a:t>Katera </a:t>
            </a:r>
            <a:r>
              <a:rPr lang="sl-SI" sz="3600" b="1" dirty="0" smtClean="0">
                <a:solidFill>
                  <a:srgbClr val="FF0000"/>
                </a:solidFill>
              </a:rPr>
              <a:t>TVEGANJA</a:t>
            </a:r>
            <a:r>
              <a:rPr lang="sl-SI" sz="3600" b="1" dirty="0" smtClean="0"/>
              <a:t> ostajajo v našem</a:t>
            </a:r>
          </a:p>
          <a:p>
            <a:pPr marL="449263" lvl="1" indent="7938" algn="ctr">
              <a:buNone/>
            </a:pPr>
            <a:r>
              <a:rPr lang="sl-SI" sz="3600" b="1" dirty="0" smtClean="0"/>
              <a:t> RAČUNALNIŠKEM CENTRU???</a:t>
            </a:r>
          </a:p>
        </p:txBody>
      </p:sp>
      <p:sp>
        <p:nvSpPr>
          <p:cNvPr id="4" name="Naslov 3"/>
          <p:cNvSpPr>
            <a:spLocks noGrp="1"/>
          </p:cNvSpPr>
          <p:nvPr>
            <p:ph type="title"/>
          </p:nvPr>
        </p:nvSpPr>
        <p:spPr/>
        <p:txBody>
          <a:bodyPr/>
          <a:lstStyle/>
          <a:p>
            <a:endParaRPr lang="sl-SI"/>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TR">
  <a:themeElements>
    <a:clrScheme name="Officeova 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ova tema">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ova 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ova 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ova 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ova 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ova 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ova 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ova 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ova 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ova 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ova 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ova 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ova 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NTR</Template>
  <TotalTime>18214</TotalTime>
  <Words>1380</Words>
  <Application>Microsoft Macintosh PowerPoint</Application>
  <PresentationFormat>On-screen Show (4:3)</PresentationFormat>
  <Paragraphs>180</Paragraphs>
  <Slides>26</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Wingdings</vt:lpstr>
      <vt:lpstr>Arial</vt:lpstr>
      <vt:lpstr>NTR</vt:lpstr>
      <vt:lpstr>Obvladovanje tveganj v RC</vt:lpstr>
      <vt:lpstr>PowerPoint Presentation</vt:lpstr>
      <vt:lpstr>PowerPoint Presentation</vt:lpstr>
      <vt:lpstr>Računalniški center ali podatkovni center</vt:lpstr>
      <vt:lpstr>Elementi računalniških centrov</vt:lpstr>
      <vt:lpstr>Vloga infrastrukture računalniških centrov v IS</vt:lpstr>
      <vt:lpstr>Trendi in projekti v Sloveniji</vt:lpstr>
      <vt:lpstr>Imamo računalniški center</vt:lpstr>
      <vt:lpstr>PowerPoint Presentation</vt:lpstr>
      <vt:lpstr>Tveganja v našem RC?</vt:lpstr>
      <vt:lpstr>Tveganja v našem RC?</vt:lpstr>
      <vt:lpstr>Resnična tveganja v urejenem RC</vt:lpstr>
      <vt:lpstr>Primer tveganja</vt:lpstr>
      <vt:lpstr>Primer tveganja</vt:lpstr>
      <vt:lpstr>Obvladovanje tveganj</vt:lpstr>
      <vt:lpstr>Ključni iziv</vt:lpstr>
      <vt:lpstr>Standardi</vt:lpstr>
      <vt:lpstr>Ažuren popis opreme</vt:lpstr>
      <vt:lpstr>Namestitev in odstranitev</vt:lpstr>
      <vt:lpstr>Načrtovanje kapacitet</vt:lpstr>
      <vt:lpstr>Vzdrževanje</vt:lpstr>
      <vt:lpstr>Poslovni procesi v RC</vt:lpstr>
      <vt:lpstr>Vloga infrastrukture RC v IS!</vt:lpstr>
      <vt:lpstr>Tehnično hlajenje</vt:lpstr>
      <vt:lpstr>Spremljanje in nadzor RC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Boštjan Lavuger</dc:creator>
  <cp:lastModifiedBy>Matija Fekonja</cp:lastModifiedBy>
  <cp:revision>148</cp:revision>
  <dcterms:created xsi:type="dcterms:W3CDTF">2009-11-08T09:03:12Z</dcterms:created>
  <dcterms:modified xsi:type="dcterms:W3CDTF">2016-01-04T12:23:30Z</dcterms:modified>
</cp:coreProperties>
</file>